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993300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088" autoAdjust="0"/>
    <p:restoredTop sz="94639" autoAdjust="0"/>
  </p:normalViewPr>
  <p:slideViewPr>
    <p:cSldViewPr>
      <p:cViewPr varScale="1">
        <p:scale>
          <a:sx n="86" d="100"/>
          <a:sy n="86" d="100"/>
        </p:scale>
        <p:origin x="168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87C371C-CC36-4583-8EE4-9DBBCCFFBA1F}" type="datetimeFigureOut">
              <a:rPr lang="en-US" smtClean="0"/>
              <a:pPr/>
              <a:t>10/30/2017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5FC81E-FB0B-4491-8A7B-2ED5E0708D1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2054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">
    <p:bg>
      <p:bgPr>
        <a:gradFill flip="none" rotWithShape="1">
          <a:gsLst>
            <a:gs pos="0">
              <a:schemeClr val="accent3">
                <a:lumMod val="75000"/>
              </a:schemeClr>
            </a:gs>
            <a:gs pos="30000">
              <a:schemeClr val="accent3">
                <a:lumMod val="60000"/>
                <a:lumOff val="40000"/>
              </a:schemeClr>
            </a:gs>
            <a:gs pos="60000">
              <a:schemeClr val="bg1"/>
            </a:gs>
          </a:gsLst>
          <a:lin ang="36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3352800"/>
            <a:ext cx="9144000" cy="1012825"/>
          </a:xfrm>
        </p:spPr>
        <p:txBody>
          <a:bodyPr>
            <a:normAutofit/>
          </a:bodyPr>
          <a:lstStyle>
            <a:lvl1pPr algn="ctr">
              <a:defRPr sz="3200" b="1" cap="none" baseline="0">
                <a:latin typeface="Arial Narrow" pitchFamily="34" charset="0"/>
                <a:cs typeface="Tahoma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9928D-1868-44C7-A243-02306DD85CE6}" type="datetime1">
              <a:rPr lang="en-US" smtClean="0"/>
              <a:pPr/>
              <a:t>10/30/2017</a:t>
            </a:fld>
            <a:endParaRPr lang="en-US" dirty="0"/>
          </a:p>
        </p:txBody>
      </p:sp>
      <p:sp>
        <p:nvSpPr>
          <p:cNvPr id="8" name="TextBox 7"/>
          <p:cNvSpPr txBox="1"/>
          <p:nvPr userDrawn="1"/>
        </p:nvSpPr>
        <p:spPr>
          <a:xfrm>
            <a:off x="1219200" y="6000690"/>
            <a:ext cx="310356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solidFill>
                  <a:srgbClr val="006600"/>
                </a:solidFill>
                <a:latin typeface="Arial Narrow" pitchFamily="34" charset="0"/>
                <a:cs typeface="Tahoma" pitchFamily="34" charset="0"/>
              </a:rPr>
              <a:t>Internal</a:t>
            </a:r>
            <a:r>
              <a:rPr lang="en-US" sz="1600" baseline="0" dirty="0">
                <a:solidFill>
                  <a:srgbClr val="006600"/>
                </a:solidFill>
                <a:latin typeface="Arial Narrow" pitchFamily="34" charset="0"/>
                <a:cs typeface="Tahoma" pitchFamily="34" charset="0"/>
              </a:rPr>
              <a:t> Use Only</a:t>
            </a:r>
            <a:endParaRPr lang="en-US" sz="1600" dirty="0">
              <a:solidFill>
                <a:srgbClr val="006600"/>
              </a:solidFill>
              <a:latin typeface="Arial Narrow" pitchFamily="34" charset="0"/>
              <a:cs typeface="Tahoma" pitchFamily="34" charset="0"/>
            </a:endParaRPr>
          </a:p>
        </p:txBody>
      </p:sp>
      <p:pic>
        <p:nvPicPr>
          <p:cNvPr id="9" name="Picture 8" descr="PIONEER_Hero_Full_Color_RGB.jpg"/>
          <p:cNvPicPr>
            <a:picLocks noChangeAspect="1"/>
          </p:cNvPicPr>
          <p:nvPr userDrawn="1"/>
        </p:nvPicPr>
        <p:blipFill>
          <a:blip r:embed="rId2" cstate="screen"/>
          <a:srcRect/>
          <a:stretch>
            <a:fillRect/>
          </a:stretch>
        </p:blipFill>
        <p:spPr>
          <a:xfrm>
            <a:off x="6248400" y="5638800"/>
            <a:ext cx="2057400" cy="905410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ubtitle">
    <p:bg>
      <p:bgPr>
        <a:gradFill>
          <a:gsLst>
            <a:gs pos="0">
              <a:schemeClr val="accent3">
                <a:lumMod val="75000"/>
              </a:schemeClr>
            </a:gs>
            <a:gs pos="30000">
              <a:schemeClr val="accent3">
                <a:lumMod val="60000"/>
                <a:lumOff val="40000"/>
              </a:schemeClr>
            </a:gs>
            <a:gs pos="60000">
              <a:schemeClr val="bg1"/>
            </a:gs>
          </a:gsLst>
          <a:lin ang="36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200" b="1" cap="none" baseline="0">
                <a:latin typeface="Arial Narrow" pitchFamily="34" charset="0"/>
                <a:cs typeface="Tahoma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1"/>
            </a:lvl1pPr>
          </a:lstStyle>
          <a:p>
            <a:fld id="{DD92F1FF-A240-4C01-AE5B-0C511076146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&amp;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0"/>
            <a:ext cx="8915400" cy="609600"/>
          </a:xfrm>
          <a:prstGeom prst="rect">
            <a:avLst/>
          </a:prstGeom>
          <a:gradFill>
            <a:gsLst>
              <a:gs pos="0">
                <a:schemeClr val="accent3">
                  <a:lumMod val="60000"/>
                  <a:lumOff val="40000"/>
                  <a:alpha val="75000"/>
                </a:schemeClr>
              </a:gs>
              <a:gs pos="25000">
                <a:schemeClr val="accent3">
                  <a:lumMod val="60000"/>
                  <a:lumOff val="40000"/>
                  <a:alpha val="50000"/>
                </a:schemeClr>
              </a:gs>
              <a:gs pos="75000">
                <a:schemeClr val="accent3">
                  <a:lumMod val="60000"/>
                  <a:lumOff val="40000"/>
                  <a:alpha val="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1"/>
            </a:lvl1pPr>
          </a:lstStyle>
          <a:p>
            <a:fld id="{DD92F1FF-A240-4C01-AE5B-0C511076146B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458200" cy="609600"/>
          </a:xfrm>
        </p:spPr>
        <p:txBody>
          <a:bodyPr>
            <a:normAutofit/>
          </a:bodyPr>
          <a:lstStyle>
            <a:lvl1pPr algn="l">
              <a:defRPr sz="2800">
                <a:latin typeface="Arial Narrow" pitchFamily="34" charset="0"/>
                <a:cs typeface="Tahoma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458200" cy="6019800"/>
          </a:xfrm>
        </p:spPr>
        <p:txBody>
          <a:bodyPr lIns="91440" tIns="45720" rIns="91440" bIns="45720">
            <a:normAutofit/>
          </a:bodyPr>
          <a:lstStyle>
            <a:lvl1pPr marL="0" indent="0">
              <a:buNone/>
              <a:defRPr sz="2400">
                <a:latin typeface="Arial Narrow" pitchFamily="34" charset="0"/>
                <a:cs typeface="Tahoma" pitchFamily="34" charset="0"/>
              </a:defRPr>
            </a:lvl1pPr>
          </a:lstStyle>
          <a:p>
            <a:pPr lvl="0"/>
            <a:r>
              <a:rPr lang="en-US"/>
              <a:t>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&amp; 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0" y="0"/>
            <a:ext cx="8839200" cy="609600"/>
          </a:xfrm>
          <a:prstGeom prst="rect">
            <a:avLst/>
          </a:prstGeom>
          <a:gradFill>
            <a:gsLst>
              <a:gs pos="0">
                <a:schemeClr val="accent3">
                  <a:lumMod val="60000"/>
                  <a:lumOff val="40000"/>
                  <a:alpha val="75000"/>
                </a:schemeClr>
              </a:gs>
              <a:gs pos="25000">
                <a:schemeClr val="accent3">
                  <a:lumMod val="60000"/>
                  <a:lumOff val="40000"/>
                  <a:alpha val="50000"/>
                </a:schemeClr>
              </a:gs>
              <a:gs pos="75000">
                <a:schemeClr val="accent3">
                  <a:lumMod val="60000"/>
                  <a:lumOff val="40000"/>
                  <a:alpha val="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>
            <a:lvl1pPr>
              <a:defRPr sz="2000">
                <a:solidFill>
                  <a:schemeClr val="tx2">
                    <a:lumMod val="75000"/>
                  </a:schemeClr>
                </a:solidFill>
                <a:latin typeface="Consolas" pitchFamily="49" charset="0"/>
              </a:defRPr>
            </a:lvl1pPr>
          </a:lstStyle>
          <a:p>
            <a:pPr lvl="0"/>
            <a:r>
              <a:rPr lang="en-US" noProof="1"/>
              <a:t>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1"/>
            </a:lvl1pPr>
          </a:lstStyle>
          <a:p>
            <a:fld id="{DD92F1FF-A240-4C01-AE5B-0C511076146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0" y="0"/>
            <a:ext cx="8839200" cy="609600"/>
          </a:xfrm>
          <a:prstGeom prst="rect">
            <a:avLst/>
          </a:prstGeom>
          <a:gradFill>
            <a:gsLst>
              <a:gs pos="0">
                <a:schemeClr val="accent3">
                  <a:lumMod val="60000"/>
                  <a:lumOff val="40000"/>
                  <a:alpha val="75000"/>
                </a:schemeClr>
              </a:gs>
              <a:gs pos="25000">
                <a:schemeClr val="accent3">
                  <a:lumMod val="60000"/>
                  <a:lumOff val="40000"/>
                  <a:alpha val="50000"/>
                </a:schemeClr>
              </a:gs>
              <a:gs pos="75000">
                <a:schemeClr val="accent3">
                  <a:lumMod val="60000"/>
                  <a:lumOff val="40000"/>
                  <a:alpha val="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1"/>
            </a:lvl1pPr>
          </a:lstStyle>
          <a:p>
            <a:fld id="{DD92F1FF-A240-4C01-AE5B-0C511076146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Unequal pan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0"/>
            <a:ext cx="8839200" cy="609600"/>
          </a:xfrm>
          <a:prstGeom prst="rect">
            <a:avLst/>
          </a:prstGeom>
          <a:gradFill>
            <a:gsLst>
              <a:gs pos="0">
                <a:schemeClr val="accent3">
                  <a:lumMod val="60000"/>
                  <a:lumOff val="40000"/>
                  <a:alpha val="75000"/>
                </a:schemeClr>
              </a:gs>
              <a:gs pos="25000">
                <a:schemeClr val="accent3">
                  <a:lumMod val="60000"/>
                  <a:lumOff val="40000"/>
                  <a:alpha val="50000"/>
                </a:schemeClr>
              </a:gs>
              <a:gs pos="75000">
                <a:schemeClr val="accent3">
                  <a:lumMod val="60000"/>
                  <a:lumOff val="40000"/>
                  <a:alpha val="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685800"/>
            <a:ext cx="2971800" cy="6019800"/>
          </a:xfrm>
        </p:spPr>
        <p:txBody>
          <a:bodyPr anchor="ctr" anchorCtr="0">
            <a:normAutofit/>
          </a:bodyPr>
          <a:lstStyle>
            <a:lvl1pPr marL="0" indent="0">
              <a:defRPr sz="20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276600" y="685800"/>
            <a:ext cx="5791200" cy="6019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1"/>
            </a:lvl1pPr>
          </a:lstStyle>
          <a:p>
            <a:fld id="{DD92F1FF-A240-4C01-AE5B-0C511076146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66298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Equal pan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0"/>
            <a:ext cx="8839200" cy="609600"/>
          </a:xfrm>
          <a:prstGeom prst="rect">
            <a:avLst/>
          </a:prstGeom>
          <a:gradFill>
            <a:gsLst>
              <a:gs pos="0">
                <a:schemeClr val="accent3">
                  <a:lumMod val="60000"/>
                  <a:lumOff val="40000"/>
                  <a:alpha val="75000"/>
                </a:schemeClr>
              </a:gs>
              <a:gs pos="25000">
                <a:schemeClr val="accent3">
                  <a:lumMod val="60000"/>
                  <a:lumOff val="40000"/>
                  <a:alpha val="50000"/>
                </a:schemeClr>
              </a:gs>
              <a:gs pos="75000">
                <a:schemeClr val="accent3">
                  <a:lumMod val="60000"/>
                  <a:lumOff val="40000"/>
                  <a:alpha val="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685800"/>
            <a:ext cx="4191000" cy="6019800"/>
          </a:xfrm>
        </p:spPr>
        <p:txBody>
          <a:bodyPr/>
          <a:lstStyle>
            <a:lvl1pPr marL="0" indent="0">
              <a:defRPr sz="2400"/>
            </a:lvl1pPr>
            <a:lvl2pPr marL="228600" indent="0"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4400" y="685800"/>
            <a:ext cx="4191000" cy="6019800"/>
          </a:xfrm>
        </p:spPr>
        <p:txBody>
          <a:bodyPr/>
          <a:lstStyle>
            <a:lvl1pPr marL="0" indent="0">
              <a:defRPr sz="2400"/>
            </a:lvl1pPr>
            <a:lvl2pPr marL="228600" indent="0">
              <a:defRPr sz="20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1"/>
            </a:lvl1pPr>
          </a:lstStyle>
          <a:p>
            <a:fld id="{DD92F1FF-A240-4C01-AE5B-0C511076146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458200" cy="609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685800"/>
            <a:ext cx="8458200" cy="5791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 Narrow" pitchFamily="34" charset="0"/>
              </a:defRPr>
            </a:lvl1pPr>
          </a:lstStyle>
          <a:p>
            <a:fld id="{6D67EC2A-1FD6-4F94-A938-CDB1681050BB}" type="datetime1">
              <a:rPr lang="en-US" smtClean="0"/>
              <a:pPr/>
              <a:t>10/30/2017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Arial Narrow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0" y="139700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/>
                </a:solidFill>
                <a:latin typeface="Arial Narrow" pitchFamily="34" charset="0"/>
              </a:defRPr>
            </a:lvl1pPr>
          </a:lstStyle>
          <a:p>
            <a:fld id="{EFF3CCA3-2A53-40E9-8069-59FEBA823D4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8" r:id="rId3"/>
    <p:sldLayoutId id="2147483659" r:id="rId4"/>
    <p:sldLayoutId id="2147483654" r:id="rId5"/>
    <p:sldLayoutId id="2147483655" r:id="rId6"/>
    <p:sldLayoutId id="2147483660" r:id="rId7"/>
    <p:sldLayoutId id="2147483652" r:id="rId8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2800" b="1" kern="1200">
          <a:solidFill>
            <a:srgbClr val="006600"/>
          </a:solidFill>
          <a:latin typeface="Arial Narrow" pitchFamily="34" charset="0"/>
          <a:ea typeface="+mj-ea"/>
          <a:cs typeface="Tahoma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None/>
        <a:defRPr sz="2400" kern="1200">
          <a:solidFill>
            <a:schemeClr val="tx1"/>
          </a:solidFill>
          <a:latin typeface="Arial Narrow" pitchFamily="34" charset="0"/>
          <a:ea typeface="+mn-ea"/>
          <a:cs typeface="Tahoma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None/>
        <a:defRPr sz="2000" kern="1200">
          <a:solidFill>
            <a:schemeClr val="tx1"/>
          </a:solidFill>
          <a:latin typeface="Arial Narrow" pitchFamily="34" charset="0"/>
          <a:ea typeface="+mn-ea"/>
          <a:cs typeface="Tahoma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None/>
        <a:defRPr sz="2000" kern="1200">
          <a:solidFill>
            <a:schemeClr val="tx1"/>
          </a:solidFill>
          <a:latin typeface="Arial Narrow" pitchFamily="34" charset="0"/>
          <a:ea typeface="+mn-ea"/>
          <a:cs typeface="Tahoma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None/>
        <a:defRPr sz="2000" kern="1200">
          <a:solidFill>
            <a:schemeClr val="tx1"/>
          </a:solidFill>
          <a:latin typeface="Tahoma" pitchFamily="34" charset="0"/>
          <a:ea typeface="+mn-ea"/>
          <a:cs typeface="Tahoma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None/>
        <a:defRPr sz="2000" kern="1200">
          <a:solidFill>
            <a:schemeClr val="tx1"/>
          </a:solidFill>
          <a:latin typeface="Tahoma" pitchFamily="34" charset="0"/>
          <a:ea typeface="+mn-ea"/>
          <a:cs typeface="Tahoma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1905001" y="1905000"/>
            <a:ext cx="5239282" cy="2191284"/>
            <a:chOff x="1905001" y="1905000"/>
            <a:chExt cx="5239282" cy="2191284"/>
          </a:xfrm>
        </p:grpSpPr>
        <p:sp>
          <p:nvSpPr>
            <p:cNvPr id="2" name="Rectangle 1"/>
            <p:cNvSpPr/>
            <p:nvPr/>
          </p:nvSpPr>
          <p:spPr>
            <a:xfrm>
              <a:off x="5029200" y="1981200"/>
              <a:ext cx="2115083" cy="838200"/>
            </a:xfrm>
            <a:prstGeom prst="rect">
              <a:avLst/>
            </a:prstGeom>
            <a:noFill/>
            <a:ln w="57150">
              <a:solidFill>
                <a:schemeClr val="bg2">
                  <a:lumMod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993300"/>
                </a:solidFill>
                <a:latin typeface="Segoe UI Semibold" panose="020B0702040204020203" pitchFamily="34" charset="0"/>
              </a:endParaRPr>
            </a:p>
          </p:txBody>
        </p:sp>
        <p:sp>
          <p:nvSpPr>
            <p:cNvPr id="16" name="Rectangle 15"/>
            <p:cNvSpPr/>
            <p:nvPr/>
          </p:nvSpPr>
          <p:spPr>
            <a:xfrm rot="5400000">
              <a:off x="3400159" y="2619642"/>
              <a:ext cx="2115083" cy="838200"/>
            </a:xfrm>
            <a:prstGeom prst="rect">
              <a:avLst/>
            </a:prstGeom>
            <a:noFill/>
            <a:ln w="57150">
              <a:solidFill>
                <a:schemeClr val="bg2">
                  <a:lumMod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993300"/>
                </a:solidFill>
                <a:latin typeface="Segoe UI Semibold" panose="020B0702040204020203" pitchFamily="34" charset="0"/>
              </a:endParaRPr>
            </a:p>
          </p:txBody>
        </p:sp>
        <p:sp>
          <p:nvSpPr>
            <p:cNvPr id="17" name="Rectangle 16"/>
            <p:cNvSpPr/>
            <p:nvPr/>
          </p:nvSpPr>
          <p:spPr>
            <a:xfrm rot="5400000">
              <a:off x="1533259" y="2352943"/>
              <a:ext cx="2115083" cy="1371599"/>
            </a:xfrm>
            <a:prstGeom prst="rect">
              <a:avLst/>
            </a:prstGeom>
            <a:noFill/>
            <a:ln w="57150">
              <a:solidFill>
                <a:schemeClr val="bg2">
                  <a:lumMod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993300"/>
                </a:solidFill>
                <a:latin typeface="Segoe UI Semibold" panose="020B0702040204020203" pitchFamily="34" charset="0"/>
              </a:endParaRP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2294878" y="2514600"/>
              <a:ext cx="660758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lang="en-US" sz="6000" dirty="0">
                  <a:solidFill>
                    <a:schemeClr val="bg2">
                      <a:lumMod val="25000"/>
                    </a:schemeClr>
                  </a:solidFill>
                  <a:latin typeface="Segoe UI Semibold" panose="020B0702040204020203" pitchFamily="34" charset="0"/>
                  <a:ea typeface="Cambria Math" panose="02040503050406030204" pitchFamily="18" charset="0"/>
                </a:rPr>
                <a:t>X</a:t>
              </a:r>
            </a:p>
          </p:txBody>
        </p:sp>
        <p:sp>
          <p:nvSpPr>
            <p:cNvPr id="18" name="TextBox 17"/>
            <p:cNvSpPr txBox="1"/>
            <p:nvPr/>
          </p:nvSpPr>
          <p:spPr>
            <a:xfrm>
              <a:off x="4150077" y="2514600"/>
              <a:ext cx="611065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lang="en-US" sz="6000" dirty="0">
                  <a:solidFill>
                    <a:schemeClr val="bg2">
                      <a:lumMod val="25000"/>
                    </a:schemeClr>
                  </a:solidFill>
                  <a:latin typeface="Segoe UI Semibold" panose="020B0702040204020203" pitchFamily="34" charset="0"/>
                  <a:ea typeface="Cambria Math" panose="02040503050406030204" pitchFamily="18" charset="0"/>
                </a:rPr>
                <a:t>T</a:t>
              </a:r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5715000" y="1905000"/>
              <a:ext cx="832279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lang="en-US" sz="6000" b="1" dirty="0">
                  <a:solidFill>
                    <a:schemeClr val="bg2">
                      <a:lumMod val="25000"/>
                    </a:schemeClr>
                  </a:solidFill>
                  <a:latin typeface="Segoe UI Semibold" panose="020B0702040204020203" pitchFamily="34" charset="0"/>
                  <a:ea typeface="Cambria Math" panose="02040503050406030204" pitchFamily="18" charset="0"/>
                </a:rPr>
                <a:t>P’</a:t>
              </a:r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3276600" y="2489537"/>
              <a:ext cx="718466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lang="en-US" sz="6000" dirty="0">
                  <a:solidFill>
                    <a:schemeClr val="bg2">
                      <a:lumMod val="25000"/>
                    </a:schemeClr>
                  </a:solidFill>
                  <a:latin typeface="Segoe UI Semibold" panose="020B0702040204020203" pitchFamily="34" charset="0"/>
                  <a:ea typeface="Cambria Math" panose="02040503050406030204" pitchFamily="18" charset="0"/>
                </a:rPr>
                <a:t>=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9004409"/>
      </p:ext>
    </p:extLst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Custom 1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8DB3E2"/>
      </a:hlink>
      <a:folHlink>
        <a:srgbClr val="B2A2C7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>
          <a:solidFill>
            <a:schemeClr val="accent2"/>
          </a:solidFill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rtlCol="0">
        <a:spAutoFit/>
      </a:bodyPr>
      <a:lstStyle>
        <a:defPPr>
          <a:defRPr sz="2000" dirty="0" smtClean="0">
            <a:latin typeface="Arial Narrow" pitchFamily="34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212</TotalTime>
  <Words>5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9" baseType="lpstr">
      <vt:lpstr>Arial</vt:lpstr>
      <vt:lpstr>Arial Narrow</vt:lpstr>
      <vt:lpstr>Calibri</vt:lpstr>
      <vt:lpstr>Cambria Math</vt:lpstr>
      <vt:lpstr>Consolas</vt:lpstr>
      <vt:lpstr>Segoe UI Semibold</vt:lpstr>
      <vt:lpstr>Tahoma</vt:lpstr>
      <vt:lpstr>blank</vt:lpstr>
      <vt:lpstr>PowerPoint Presentation</vt:lpstr>
    </vt:vector>
  </TitlesOfParts>
  <Company>Pioneer Hi-Bred Int'l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Wright, Kevin</dc:creator>
  <cp:lastModifiedBy>Kevin Wright</cp:lastModifiedBy>
  <cp:revision>9</cp:revision>
  <dcterms:created xsi:type="dcterms:W3CDTF">2017-04-27T22:15:11Z</dcterms:created>
  <dcterms:modified xsi:type="dcterms:W3CDTF">2017-10-30T17:49:25Z</dcterms:modified>
</cp:coreProperties>
</file>

<file path=docProps/thumbnail.jpeg>
</file>