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10698163" cy="7562850"/>
  <p:notesSz cx="6858000" cy="9144000"/>
  <p:defaultTextStyle>
    <a:defPPr>
      <a:defRPr lang="en-US"/>
    </a:defPPr>
    <a:lvl1pPr marL="0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497982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995964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493947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1991929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489911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2987893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485876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3983858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76" d="100"/>
          <a:sy n="76" d="100"/>
        </p:scale>
        <p:origin x="-1320" y="-77"/>
      </p:cViewPr>
      <p:guideLst>
        <p:guide orient="horz" pos="2382"/>
        <p:guide pos="337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2362" y="2349388"/>
            <a:ext cx="9093439" cy="162111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04725" y="4285615"/>
            <a:ext cx="7488714" cy="193272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979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959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49394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9919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4899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9878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4858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9838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62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4603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402515" y="302867"/>
            <a:ext cx="2607678" cy="645293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79485" y="302867"/>
            <a:ext cx="7644730" cy="645293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5730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2499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5081" y="4859833"/>
            <a:ext cx="9093439" cy="1502066"/>
          </a:xfrm>
        </p:spPr>
        <p:txBody>
          <a:bodyPr anchor="t"/>
          <a:lstStyle>
            <a:lvl1pPr algn="l">
              <a:defRPr sz="44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5081" y="3205460"/>
            <a:ext cx="9093439" cy="1654373"/>
          </a:xfrm>
        </p:spPr>
        <p:txBody>
          <a:bodyPr anchor="b"/>
          <a:lstStyle>
            <a:lvl1pPr marL="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9798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95964" indent="0">
              <a:buNone/>
              <a:defRPr sz="1700">
                <a:solidFill>
                  <a:schemeClr val="tx1">
                    <a:tint val="75000"/>
                  </a:schemeClr>
                </a:solidFill>
              </a:defRPr>
            </a:lvl3pPr>
            <a:lvl4pPr marL="1493947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4pPr>
            <a:lvl5pPr marL="1991929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5pPr>
            <a:lvl6pPr marL="2489911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6pPr>
            <a:lvl7pPr marL="2987893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7pPr>
            <a:lvl8pPr marL="3485876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8pPr>
            <a:lvl9pPr marL="3983858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1327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79486" y="1764667"/>
            <a:ext cx="5126203" cy="4991131"/>
          </a:xfrm>
        </p:spPr>
        <p:txBody>
          <a:bodyPr/>
          <a:lstStyle>
            <a:lvl1pPr>
              <a:defRPr sz="3000"/>
            </a:lvl1pPr>
            <a:lvl2pPr>
              <a:defRPr sz="26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83991" y="1764667"/>
            <a:ext cx="5126203" cy="4991131"/>
          </a:xfrm>
        </p:spPr>
        <p:txBody>
          <a:bodyPr/>
          <a:lstStyle>
            <a:lvl1pPr>
              <a:defRPr sz="3000"/>
            </a:lvl1pPr>
            <a:lvl2pPr>
              <a:defRPr sz="26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31403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08" y="302865"/>
            <a:ext cx="9628347" cy="1260475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09" y="1692889"/>
            <a:ext cx="4726880" cy="705515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497982" indent="0">
              <a:buNone/>
              <a:defRPr sz="2200" b="1"/>
            </a:lvl2pPr>
            <a:lvl3pPr marL="995964" indent="0">
              <a:buNone/>
              <a:defRPr sz="2000" b="1"/>
            </a:lvl3pPr>
            <a:lvl4pPr marL="1493947" indent="0">
              <a:buNone/>
              <a:defRPr sz="1700" b="1"/>
            </a:lvl4pPr>
            <a:lvl5pPr marL="1991929" indent="0">
              <a:buNone/>
              <a:defRPr sz="1700" b="1"/>
            </a:lvl5pPr>
            <a:lvl6pPr marL="2489911" indent="0">
              <a:buNone/>
              <a:defRPr sz="1700" b="1"/>
            </a:lvl6pPr>
            <a:lvl7pPr marL="2987893" indent="0">
              <a:buNone/>
              <a:defRPr sz="1700" b="1"/>
            </a:lvl7pPr>
            <a:lvl8pPr marL="3485876" indent="0">
              <a:buNone/>
              <a:defRPr sz="1700" b="1"/>
            </a:lvl8pPr>
            <a:lvl9pPr marL="3983858" indent="0">
              <a:buNone/>
              <a:defRPr sz="1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4909" y="2398404"/>
            <a:ext cx="4726880" cy="435739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34519" y="1692889"/>
            <a:ext cx="4728738" cy="705515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497982" indent="0">
              <a:buNone/>
              <a:defRPr sz="2200" b="1"/>
            </a:lvl2pPr>
            <a:lvl3pPr marL="995964" indent="0">
              <a:buNone/>
              <a:defRPr sz="2000" b="1"/>
            </a:lvl3pPr>
            <a:lvl4pPr marL="1493947" indent="0">
              <a:buNone/>
              <a:defRPr sz="1700" b="1"/>
            </a:lvl4pPr>
            <a:lvl5pPr marL="1991929" indent="0">
              <a:buNone/>
              <a:defRPr sz="1700" b="1"/>
            </a:lvl5pPr>
            <a:lvl6pPr marL="2489911" indent="0">
              <a:buNone/>
              <a:defRPr sz="1700" b="1"/>
            </a:lvl6pPr>
            <a:lvl7pPr marL="2987893" indent="0">
              <a:buNone/>
              <a:defRPr sz="1700" b="1"/>
            </a:lvl7pPr>
            <a:lvl8pPr marL="3485876" indent="0">
              <a:buNone/>
              <a:defRPr sz="1700" b="1"/>
            </a:lvl8pPr>
            <a:lvl9pPr marL="3983858" indent="0">
              <a:buNone/>
              <a:defRPr sz="1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34519" y="2398404"/>
            <a:ext cx="4728738" cy="435739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0559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156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18188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09" y="301113"/>
            <a:ext cx="3519622" cy="1281483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82686" y="301116"/>
            <a:ext cx="5980569" cy="6454683"/>
          </a:xfrm>
        </p:spPr>
        <p:txBody>
          <a:bodyPr/>
          <a:lstStyle>
            <a:lvl1pPr>
              <a:defRPr sz="3500"/>
            </a:lvl1pPr>
            <a:lvl2pPr>
              <a:defRPr sz="3000"/>
            </a:lvl2pPr>
            <a:lvl3pPr>
              <a:defRPr sz="26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4909" y="1582598"/>
            <a:ext cx="3519622" cy="5173200"/>
          </a:xfrm>
        </p:spPr>
        <p:txBody>
          <a:bodyPr/>
          <a:lstStyle>
            <a:lvl1pPr marL="0" indent="0">
              <a:buNone/>
              <a:defRPr sz="1500"/>
            </a:lvl1pPr>
            <a:lvl2pPr marL="497982" indent="0">
              <a:buNone/>
              <a:defRPr sz="1300"/>
            </a:lvl2pPr>
            <a:lvl3pPr marL="995964" indent="0">
              <a:buNone/>
              <a:defRPr sz="1100"/>
            </a:lvl3pPr>
            <a:lvl4pPr marL="1493947" indent="0">
              <a:buNone/>
              <a:defRPr sz="1000"/>
            </a:lvl4pPr>
            <a:lvl5pPr marL="1991929" indent="0">
              <a:buNone/>
              <a:defRPr sz="1000"/>
            </a:lvl5pPr>
            <a:lvl6pPr marL="2489911" indent="0">
              <a:buNone/>
              <a:defRPr sz="1000"/>
            </a:lvl6pPr>
            <a:lvl7pPr marL="2987893" indent="0">
              <a:buNone/>
              <a:defRPr sz="1000"/>
            </a:lvl7pPr>
            <a:lvl8pPr marL="3485876" indent="0">
              <a:buNone/>
              <a:defRPr sz="1000"/>
            </a:lvl8pPr>
            <a:lvl9pPr marL="3983858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08045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96914" y="5293995"/>
            <a:ext cx="6418898" cy="624986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096914" y="675755"/>
            <a:ext cx="6418898" cy="4537710"/>
          </a:xfrm>
        </p:spPr>
        <p:txBody>
          <a:bodyPr/>
          <a:lstStyle>
            <a:lvl1pPr marL="0" indent="0">
              <a:buNone/>
              <a:defRPr sz="3500"/>
            </a:lvl1pPr>
            <a:lvl2pPr marL="497982" indent="0">
              <a:buNone/>
              <a:defRPr sz="3000"/>
            </a:lvl2pPr>
            <a:lvl3pPr marL="995964" indent="0">
              <a:buNone/>
              <a:defRPr sz="2600"/>
            </a:lvl3pPr>
            <a:lvl4pPr marL="1493947" indent="0">
              <a:buNone/>
              <a:defRPr sz="2200"/>
            </a:lvl4pPr>
            <a:lvl5pPr marL="1991929" indent="0">
              <a:buNone/>
              <a:defRPr sz="2200"/>
            </a:lvl5pPr>
            <a:lvl6pPr marL="2489911" indent="0">
              <a:buNone/>
              <a:defRPr sz="2200"/>
            </a:lvl6pPr>
            <a:lvl7pPr marL="2987893" indent="0">
              <a:buNone/>
              <a:defRPr sz="2200"/>
            </a:lvl7pPr>
            <a:lvl8pPr marL="3485876" indent="0">
              <a:buNone/>
              <a:defRPr sz="2200"/>
            </a:lvl8pPr>
            <a:lvl9pPr marL="3983858" indent="0">
              <a:buNone/>
              <a:defRPr sz="22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96914" y="5918981"/>
            <a:ext cx="6418898" cy="887584"/>
          </a:xfrm>
        </p:spPr>
        <p:txBody>
          <a:bodyPr/>
          <a:lstStyle>
            <a:lvl1pPr marL="0" indent="0">
              <a:buNone/>
              <a:defRPr sz="1500"/>
            </a:lvl1pPr>
            <a:lvl2pPr marL="497982" indent="0">
              <a:buNone/>
              <a:defRPr sz="1300"/>
            </a:lvl2pPr>
            <a:lvl3pPr marL="995964" indent="0">
              <a:buNone/>
              <a:defRPr sz="1100"/>
            </a:lvl3pPr>
            <a:lvl4pPr marL="1493947" indent="0">
              <a:buNone/>
              <a:defRPr sz="1000"/>
            </a:lvl4pPr>
            <a:lvl5pPr marL="1991929" indent="0">
              <a:buNone/>
              <a:defRPr sz="1000"/>
            </a:lvl5pPr>
            <a:lvl6pPr marL="2489911" indent="0">
              <a:buNone/>
              <a:defRPr sz="1000"/>
            </a:lvl6pPr>
            <a:lvl7pPr marL="2987893" indent="0">
              <a:buNone/>
              <a:defRPr sz="1000"/>
            </a:lvl7pPr>
            <a:lvl8pPr marL="3485876" indent="0">
              <a:buNone/>
              <a:defRPr sz="1000"/>
            </a:lvl8pPr>
            <a:lvl9pPr marL="3983858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6271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08" y="302865"/>
            <a:ext cx="9628347" cy="1260475"/>
          </a:xfrm>
          <a:prstGeom prst="rect">
            <a:avLst/>
          </a:prstGeom>
        </p:spPr>
        <p:txBody>
          <a:bodyPr vert="horz" lIns="99596" tIns="49798" rIns="99596" bIns="49798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08" y="1764667"/>
            <a:ext cx="9628347" cy="4991131"/>
          </a:xfrm>
          <a:prstGeom prst="rect">
            <a:avLst/>
          </a:prstGeom>
        </p:spPr>
        <p:txBody>
          <a:bodyPr vert="horz" lIns="99596" tIns="49798" rIns="99596" bIns="49798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08" y="7009644"/>
            <a:ext cx="2496238" cy="402652"/>
          </a:xfrm>
          <a:prstGeom prst="rect">
            <a:avLst/>
          </a:prstGeom>
        </p:spPr>
        <p:txBody>
          <a:bodyPr vert="horz" lIns="99596" tIns="49798" rIns="99596" bIns="49798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55206" y="7009644"/>
            <a:ext cx="3387752" cy="402652"/>
          </a:xfrm>
          <a:prstGeom prst="rect">
            <a:avLst/>
          </a:prstGeom>
        </p:spPr>
        <p:txBody>
          <a:bodyPr vert="horz" lIns="99596" tIns="49798" rIns="99596" bIns="49798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67017" y="7009644"/>
            <a:ext cx="2496238" cy="402652"/>
          </a:xfrm>
          <a:prstGeom prst="rect">
            <a:avLst/>
          </a:prstGeom>
        </p:spPr>
        <p:txBody>
          <a:bodyPr vert="horz" lIns="99596" tIns="49798" rIns="99596" bIns="49798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627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95964" rtl="0" eaLnBrk="1" latinLnBrk="0" hangingPunct="1">
        <a:spcBef>
          <a:spcPct val="0"/>
        </a:spcBef>
        <a:buNone/>
        <a:defRPr sz="4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73487" indent="-373487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3500" kern="1200">
          <a:solidFill>
            <a:schemeClr val="tx1"/>
          </a:solidFill>
          <a:latin typeface="+mn-lt"/>
          <a:ea typeface="+mn-ea"/>
          <a:cs typeface="+mn-cs"/>
        </a:defRPr>
      </a:lvl1pPr>
      <a:lvl2pPr marL="809221" indent="-311239" algn="l" defTabSz="995964" rtl="0" eaLnBrk="1" latinLnBrk="0" hangingPunct="1">
        <a:spcBef>
          <a:spcPct val="20000"/>
        </a:spcBef>
        <a:buFont typeface="Arial" panose="020B0604020202020204" pitchFamily="34" charset="0"/>
        <a:buChar char="–"/>
        <a:defRPr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244956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742938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–"/>
        <a:defRPr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240920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»"/>
        <a:defRPr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38902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36885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734867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232849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97982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95964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493947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991929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489911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87893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85876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983858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Office PowerPoint</Application>
  <PresentationFormat>Custom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Wenseleers</dc:creator>
  <cp:lastModifiedBy>Tom Wenseleers</cp:lastModifiedBy>
  <cp:revision>5</cp:revision>
  <dcterms:created xsi:type="dcterms:W3CDTF">2015-07-14T21:05:00Z</dcterms:created>
  <dcterms:modified xsi:type="dcterms:W3CDTF">2015-07-14T23:33:39Z</dcterms:modified>
</cp:coreProperties>
</file>

<file path=docProps/thumbnail.jpeg>
</file>