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gif" ContentType="image/gif"/>
  <Default Extension="png" ContentType="image/png"/>
  <Default Extension="bmp" ContentType="image/bmp"/>
  <Default Extension="emf" ContentType="image/x-emf"/>
  <Default Extension="wmf" ContentType="image/x-wmf"/>
  <Default Extension="tiff" ContentType="image/tiff"/>
  <Default Extension="jpg" ContentType="application/octet-stream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 xmlns:a="http://schemas.openxmlformats.org/drawingml/2006/main" xmlns:r="http://schemas.openxmlformats.org/officeDocument/2006/relationships" xmlns:p="http://schemas.openxmlformats.org/presentationml/2006/main"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7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
<Relationships  xmlns="http://schemas.openxmlformats.org/package/2006/relationships">
<Relationship Id="rId3" Type="http://schemas.openxmlformats.org/officeDocument/2006/relationships/tags" Target="tags/tag1.xml"/>
<Relationship Id="rId4" Type="http://schemas.openxmlformats.org/officeDocument/2006/relationships/presProps" Target="presProps.xml"/>
<Relationship Id="rId5" Type="http://schemas.openxmlformats.org/officeDocument/2006/relationships/viewProps" Target="viewProps.xml"/>
<Relationship Id="rId6" Type="http://schemas.openxmlformats.org/officeDocument/2006/relationships/theme" Target="theme/theme1.xml"/>
<Relationship Id="rId7" Type="http://schemas.openxmlformats.org/officeDocument/2006/relationships/tableStyles" Target="tableStyles.xml"/>
<Relationship Id="rId1" Type="http://schemas.openxmlformats.org/officeDocument/2006/relationships/slideMaster" Target="slideMasters/slideMaster1.xml"/>
<Relationship Id="rId2" Type="http://schemas.openxmlformats.org/officeDocument/2006/relationships/printerSettings" Target="printerSettings/printerSettings1.bin"/>
<Relationship Id="rId8" Type="http://schemas.openxmlformats.org/officeDocument/2006/relationships/slide" Target="slides/slide1.xml"/>
<Relationship Id="rId9" Type="http://schemas.openxmlformats.org/officeDocument/2006/relationships/slide" Target="slides/slide2.xml"/>
<Relationship Id="rId10" Type="http://schemas.openxmlformats.org/officeDocument/2006/relationships/slide" Target="slides/slide3.xml"/>
<Relationship Id="rId11" Type="http://schemas.openxmlformats.org/officeDocument/2006/relationships/slide" Target="slides/slide4.xml"/>
<Relationship Id="rId12" Type="http://schemas.openxmlformats.org/officeDocument/2006/relationships/slide" Target="slides/slide5.xml"/>
<Relationship Id="rId13" Type="http://schemas.openxmlformats.org/officeDocument/2006/relationships/slide" Target="slides/slide6.xml"/>
<Relationship Id="rId14" Type="http://schemas.openxmlformats.org/officeDocument/2006/relationships/slide" Target="slides/slide7.xml"/>
<Relationship Id="rId15" Type="http://schemas.openxmlformats.org/officeDocument/2006/relationships/slide" Target="slides/slide8.xml"/>
<Relationship Id="rId16" Type="http://schemas.openxmlformats.org/officeDocument/2006/relationships/slide" Target="slides/slide9.xml"/>
<Relationship Id="rId17" Type="http://schemas.openxmlformats.org/officeDocument/2006/relationships/slide" Target="slides/slide10.xml"/>
<Relationship Id="rId18" Type="http://schemas.openxmlformats.org/officeDocument/2006/relationships/slide" Target="slides/slide11.xml"/>
<Relationship Id="rId19" Type="http://schemas.openxmlformats.org/officeDocument/2006/relationships/slide" Target="slides/slide12.xml"/>
</Relationships>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54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9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0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
<Relationships  xmlns="http://schemas.openxmlformats.org/package/2006/relationships">
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
<Relationships  xmlns="http://schemas.openxmlformats.org/package/2006/relationships">
<Relationship Id="rId1" Type="http://schemas.openxmlformats.org/officeDocument/2006/relationships/slideLayout" Target="../slideLayouts/slideLayout6.xml"/>
</Relationships>

</file>

<file path=ppt/slides/_rels/slide11.xml.rels><?xml version="1.0" encoding="UTF-8" standalone="yes"?>

<Relationships  xmlns="http://schemas.openxmlformats.org/package/2006/relationships">
<Relationship Id="rId1" Type="http://schemas.openxmlformats.org/officeDocument/2006/relationships/slideLayout" Target="../slideLayouts/slideLayout6.xml"/>
</Relationships>

</file>

<file path=ppt/slides/_rels/slide12.xml.rels><?xml version="1.0" encoding="UTF-8" standalone="yes"?>

<Relationships  xmlns="http://schemas.openxmlformats.org/package/2006/relationships">
<Relationship Id="rId1" Type="http://schemas.openxmlformats.org/officeDocument/2006/relationships/slideLayout" Target="../slideLayouts/slideLayout6.xml"/>
</Relationships>

</file>

<file path=ppt/slides/_rels/slide2.xml.rels><?xml version="1.0" encoding="UTF-8" standalone="yes"?>

<Relationships  xmlns="http://schemas.openxmlformats.org/package/2006/relationships">
<Relationship Id="rId1" Type="http://schemas.openxmlformats.org/officeDocument/2006/relationships/slideLayout" Target="../slideLayouts/slideLayout6.xml"/>
</Relationships>

</file>

<file path=ppt/slides/_rels/slide3.xml.rels><?xml version="1.0" encoding="UTF-8" standalone="yes"?>

<Relationships  xmlns="http://schemas.openxmlformats.org/package/2006/relationships">
<Relationship Id="rId1" Type="http://schemas.openxmlformats.org/officeDocument/2006/relationships/slideLayout" Target="../slideLayouts/slideLayout6.xml"/>
</Relationships>

</file>

<file path=ppt/slides/_rels/slide4.xml.rels><?xml version="1.0" encoding="UTF-8" standalone="yes"?>

<Relationships  xmlns="http://schemas.openxmlformats.org/package/2006/relationships">
<Relationship Id="rId1" Type="http://schemas.openxmlformats.org/officeDocument/2006/relationships/slideLayout" Target="../slideLayouts/slideLayout6.xml"/>
</Relationships>

</file>

<file path=ppt/slides/_rels/slide5.xml.rels><?xml version="1.0" encoding="UTF-8" standalone="yes"?>

<Relationships  xmlns="http://schemas.openxmlformats.org/package/2006/relationships">
<Relationship Id="rId1" Type="http://schemas.openxmlformats.org/officeDocument/2006/relationships/slideLayout" Target="../slideLayouts/slideLayout6.xml"/>
</Relationships>

</file>

<file path=ppt/slides/_rels/slide6.xml.rels><?xml version="1.0" encoding="UTF-8" standalone="yes"?>

<Relationships  xmlns="http://schemas.openxmlformats.org/package/2006/relationships">
<Relationship Id="rId1" Type="http://schemas.openxmlformats.org/officeDocument/2006/relationships/slideLayout" Target="../slideLayouts/slideLayout6.xml"/>
</Relationships>

</file>

<file path=ppt/slides/_rels/slide7.xml.rels><?xml version="1.0" encoding="UTF-8" standalone="yes"?>

<Relationships  xmlns="http://schemas.openxmlformats.org/package/2006/relationships">
<Relationship Id="rId1" Type="http://schemas.openxmlformats.org/officeDocument/2006/relationships/slideLayout" Target="../slideLayouts/slideLayout6.xml"/>
</Relationships>

</file>

<file path=ppt/slides/_rels/slide8.xml.rels><?xml version="1.0" encoding="UTF-8" standalone="yes"?>

<Relationships  xmlns="http://schemas.openxmlformats.org/package/2006/relationships">
<Relationship Id="rId1" Type="http://schemas.openxmlformats.org/officeDocument/2006/relationships/slideLayout" Target="../slideLayouts/slideLayout6.xml"/>
</Relationships>

</file>

<file path=ppt/slides/_rels/slide9.xml.rels><?xml version="1.0" encoding="UTF-8" standalone="yes"?>

<Relationships  xmlns="http://schemas.openxmlformats.org/package/2006/relationships">
<Relationship Id="rId1" Type="http://schemas.openxmlformats.org/officeDocument/2006/relationships/slideLayout" Target="../slideLayouts/slideLayout2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/>
              <a:t>Reproducible Research with Table Data</a:t>
            </a:r>
          </a:p>
        </p:txBody>
      </p:sp>
      <p:sp xmlns:a="http://schemas.openxmlformats.org/drawingml/2006/main" xmlns:r="http://schemas.openxmlformats.org/officeDocument/2006/relationships" xmlns:p="http://schemas.openxmlformats.org/presentationml/2006/main"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r>
              <a:rPr/>
              <a:t>Keon-Woong Moon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/>
              <a:t>table</a:t>
            </a:r>
          </a:p>
        </p:txBody>
      </p:sp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3" name=""/>
          <p:cNvGraphicFramePr>
            <a:graphicFrameLocks noGrp="true"/>
          </p:cNvGraphicFramePr>
          <p:nvPr/>
        </p:nvGraphicFramePr>
        <p:xfrm rot="0">
          <a:off x="914400" y="1371600"/>
          <a:ext cx="3657600" cy="2743200"/>
        </p:xfrm>
        <a:graphic>
          <a:graphicData uri="http://schemas.openxmlformats.org/drawingml/2006/table">
            <a:tbl>
              <a:tblPr/>
              <a:tblGrid>
                <a:gridCol w="685800"/>
                <a:gridCol w="685800"/>
                <a:gridCol w="685800"/>
                <a:gridCol w="685800"/>
                <a:gridCol w="685800"/>
                <a:gridCol w="685800"/>
                <a:gridCol w="685800"/>
                <a:gridCol w="685800"/>
                <a:gridCol w="685800"/>
                <a:gridCol w="685800"/>
                <a:gridCol w="685800"/>
              </a:tblGrid>
              <a:tr h="228600">
                <a:tc>
                  <a:txBody>
                    <a:bodyPr/>
                    <a:lstStyle/>
                    <a:p>
                      <a:pPr algn="ct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300" b="1">
                          <a:solidFill>
                            <a:srgbClr val="FFFFFF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mpg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5B7778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300" b="1">
                          <a:solidFill>
                            <a:srgbClr val="FFFFFF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cyl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5B7778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300" b="1">
                          <a:solidFill>
                            <a:srgbClr val="FFFFFF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disp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5B7778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300" b="1">
                          <a:solidFill>
                            <a:srgbClr val="FFFFFF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hp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5B7778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300" b="1">
                          <a:solidFill>
                            <a:srgbClr val="FFFFFF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drat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5B7778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300" b="1">
                          <a:solidFill>
                            <a:srgbClr val="FFFFFF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wt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5B7778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300" b="1">
                          <a:solidFill>
                            <a:srgbClr val="FFFFFF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qsec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5B7778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300" b="1">
                          <a:solidFill>
                            <a:srgbClr val="FFFFFF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vs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5B7778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300" b="1">
                          <a:solidFill>
                            <a:srgbClr val="FFFFFF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am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5B7778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300" b="1">
                          <a:solidFill>
                            <a:srgbClr val="FFFFFF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gear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5B7778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300" b="1">
                          <a:solidFill>
                            <a:srgbClr val="FFFFFF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carb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5B7778">
                        <a:alpha val="100000"/>
                      </a:srgb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21.00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6.00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160.00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110.00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3.90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2.62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16.46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0.00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1.00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4.00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4.00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21.00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6.00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160.00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110.00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3.90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2.88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17.02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0.00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1.00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4.00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4.00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22.80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4.00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108.00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93.00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3.85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2.32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18.61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1.00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1.00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4.00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1.00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21.40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6.00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258.00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110.00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3.08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3.21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19.44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1.00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0.00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3.00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1.00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18.70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8.00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360.00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175.00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3.15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3.44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17.02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0.00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0.00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3.00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2.00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18.10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6.00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225.00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105.00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2.76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3.46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20.22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1.00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0.00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3.00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1.00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/>
              <a:t>Two ggplots</a:t>
            </a:r>
          </a:p>
        </p:txBody>
      </p:sp>
      <p:grpSp xmlns:a="http://schemas.openxmlformats.org/drawingml/2006/main" xmlns:r="http://schemas.openxmlformats.org/officeDocument/2006/relationships" xmlns:p="http://schemas.openxmlformats.org/presentationml/2006/main" xmlns:pic="http://schemas.openxmlformats.org/drawingml/2006/picture">
        <p:nvGrpSpPr>
          <p:cNvPr id="3" name=""/>
          <p:cNvGrpSpPr/>
          <p:nvPr/>
        </p:nvGrpSpPr>
        <p:grpSpPr>
          <a:xfrm>
            <a:off x="457200" y="1371600"/>
            <a:ext cx="4114800" cy="4572000"/>
            <a:chOff x="457200" y="1371600"/>
            <a:chExt cx="4114800" cy="4572000"/>
          </a:xfrm>
        </p:grpSpPr>
        <p:sp>
          <p:nvSpPr>
            <p:cNvPr id="4" name="rc3"/>
            <p:cNvSpPr/>
            <p:nvPr/>
          </p:nvSpPr>
          <p:spPr>
            <a:xfrm>
              <a:off x="457200" y="1371600"/>
              <a:ext cx="4114800" cy="457200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9525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" name="rc4"/>
            <p:cNvSpPr/>
            <p:nvPr/>
          </p:nvSpPr>
          <p:spPr>
            <a:xfrm>
              <a:off x="457200" y="1371600"/>
              <a:ext cx="4114800" cy="457200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13550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" name="rc5"/>
            <p:cNvSpPr/>
            <p:nvPr/>
          </p:nvSpPr>
          <p:spPr>
            <a:xfrm>
              <a:off x="910680" y="1441189"/>
              <a:ext cx="3591730" cy="4099407"/>
            </a:xfrm>
            <a:prstGeom prst="rect">
              <a:avLst/>
            </a:prstGeom>
            <a:solidFill>
              <a:srgbClr val="EBEBEB">
                <a:alpha val="100000"/>
              </a:srgbClr>
            </a:solidFill>
          </p:spPr>
          <p:txBody>
            <a:bodyPr/>
            <a:lstStyle/>
            <a:p/>
          </p:txBody>
        </p:sp>
        <p:sp>
          <p:nvSpPr>
            <p:cNvPr id="7" name="pl6"/>
            <p:cNvSpPr/>
            <p:nvPr/>
          </p:nvSpPr>
          <p:spPr>
            <a:xfrm>
              <a:off x="910680" y="4966058"/>
              <a:ext cx="3591730" cy="0"/>
            </a:xfrm>
            <a:custGeom>
              <a:avLst/>
              <a:pathLst>
                <a:path w="3591730" h="0">
                  <a:moveTo>
                    <a:pt x="0" y="0"/>
                  </a:moveTo>
                  <a:lnTo>
                    <a:pt x="3591730" y="0"/>
                  </a:lnTo>
                  <a:lnTo>
                    <a:pt x="359173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" name="pl7"/>
            <p:cNvSpPr/>
            <p:nvPr/>
          </p:nvSpPr>
          <p:spPr>
            <a:xfrm>
              <a:off x="910680" y="4189655"/>
              <a:ext cx="3591730" cy="0"/>
            </a:xfrm>
            <a:custGeom>
              <a:avLst/>
              <a:pathLst>
                <a:path w="3591730" h="0">
                  <a:moveTo>
                    <a:pt x="0" y="0"/>
                  </a:moveTo>
                  <a:lnTo>
                    <a:pt x="3591730" y="0"/>
                  </a:lnTo>
                  <a:lnTo>
                    <a:pt x="359173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" name="pl8"/>
            <p:cNvSpPr/>
            <p:nvPr/>
          </p:nvSpPr>
          <p:spPr>
            <a:xfrm>
              <a:off x="910680" y="3413252"/>
              <a:ext cx="3591730" cy="0"/>
            </a:xfrm>
            <a:custGeom>
              <a:avLst/>
              <a:pathLst>
                <a:path w="3591730" h="0">
                  <a:moveTo>
                    <a:pt x="0" y="0"/>
                  </a:moveTo>
                  <a:lnTo>
                    <a:pt x="3591730" y="0"/>
                  </a:lnTo>
                  <a:lnTo>
                    <a:pt x="359173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" name="pl9"/>
            <p:cNvSpPr/>
            <p:nvPr/>
          </p:nvSpPr>
          <p:spPr>
            <a:xfrm>
              <a:off x="910680" y="2636849"/>
              <a:ext cx="3591730" cy="0"/>
            </a:xfrm>
            <a:custGeom>
              <a:avLst/>
              <a:pathLst>
                <a:path w="3591730" h="0">
                  <a:moveTo>
                    <a:pt x="0" y="0"/>
                  </a:moveTo>
                  <a:lnTo>
                    <a:pt x="3591730" y="0"/>
                  </a:lnTo>
                  <a:lnTo>
                    <a:pt x="359173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" name="pl10"/>
            <p:cNvSpPr/>
            <p:nvPr/>
          </p:nvSpPr>
          <p:spPr>
            <a:xfrm>
              <a:off x="910680" y="1860446"/>
              <a:ext cx="3591730" cy="0"/>
            </a:xfrm>
            <a:custGeom>
              <a:avLst/>
              <a:pathLst>
                <a:path w="3591730" h="0">
                  <a:moveTo>
                    <a:pt x="0" y="0"/>
                  </a:moveTo>
                  <a:lnTo>
                    <a:pt x="3591730" y="0"/>
                  </a:lnTo>
                  <a:lnTo>
                    <a:pt x="359173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" name="pl11"/>
            <p:cNvSpPr/>
            <p:nvPr/>
          </p:nvSpPr>
          <p:spPr>
            <a:xfrm>
              <a:off x="1255341" y="1441189"/>
              <a:ext cx="0" cy="4099407"/>
            </a:xfrm>
            <a:custGeom>
              <a:avLst/>
              <a:pathLst>
                <a:path w="0" h="4099407">
                  <a:moveTo>
                    <a:pt x="0" y="409940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" name="pl12"/>
            <p:cNvSpPr/>
            <p:nvPr/>
          </p:nvSpPr>
          <p:spPr>
            <a:xfrm>
              <a:off x="2162344" y="1441189"/>
              <a:ext cx="0" cy="4099407"/>
            </a:xfrm>
            <a:custGeom>
              <a:avLst/>
              <a:pathLst>
                <a:path w="0" h="4099407">
                  <a:moveTo>
                    <a:pt x="0" y="409940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" name="pl13"/>
            <p:cNvSpPr/>
            <p:nvPr/>
          </p:nvSpPr>
          <p:spPr>
            <a:xfrm>
              <a:off x="3069346" y="1441189"/>
              <a:ext cx="0" cy="4099407"/>
            </a:xfrm>
            <a:custGeom>
              <a:avLst/>
              <a:pathLst>
                <a:path w="0" h="4099407">
                  <a:moveTo>
                    <a:pt x="0" y="409940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" name="pl14"/>
            <p:cNvSpPr/>
            <p:nvPr/>
          </p:nvSpPr>
          <p:spPr>
            <a:xfrm>
              <a:off x="3976349" y="1441189"/>
              <a:ext cx="0" cy="4099407"/>
            </a:xfrm>
            <a:custGeom>
              <a:avLst/>
              <a:pathLst>
                <a:path w="0" h="4099407">
                  <a:moveTo>
                    <a:pt x="0" y="409940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" name="pl15"/>
            <p:cNvSpPr/>
            <p:nvPr/>
          </p:nvSpPr>
          <p:spPr>
            <a:xfrm>
              <a:off x="910680" y="5354260"/>
              <a:ext cx="3591730" cy="0"/>
            </a:xfrm>
            <a:custGeom>
              <a:avLst/>
              <a:pathLst>
                <a:path w="3591730" h="0">
                  <a:moveTo>
                    <a:pt x="0" y="0"/>
                  </a:moveTo>
                  <a:lnTo>
                    <a:pt x="3591730" y="0"/>
                  </a:lnTo>
                  <a:lnTo>
                    <a:pt x="359173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" name="pl16"/>
            <p:cNvSpPr/>
            <p:nvPr/>
          </p:nvSpPr>
          <p:spPr>
            <a:xfrm>
              <a:off x="910680" y="4577857"/>
              <a:ext cx="3591730" cy="0"/>
            </a:xfrm>
            <a:custGeom>
              <a:avLst/>
              <a:pathLst>
                <a:path w="3591730" h="0">
                  <a:moveTo>
                    <a:pt x="0" y="0"/>
                  </a:moveTo>
                  <a:lnTo>
                    <a:pt x="3591730" y="0"/>
                  </a:lnTo>
                  <a:lnTo>
                    <a:pt x="359173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" name="pl17"/>
            <p:cNvSpPr/>
            <p:nvPr/>
          </p:nvSpPr>
          <p:spPr>
            <a:xfrm>
              <a:off x="910680" y="3801454"/>
              <a:ext cx="3591730" cy="0"/>
            </a:xfrm>
            <a:custGeom>
              <a:avLst/>
              <a:pathLst>
                <a:path w="3591730" h="0">
                  <a:moveTo>
                    <a:pt x="0" y="0"/>
                  </a:moveTo>
                  <a:lnTo>
                    <a:pt x="3591730" y="0"/>
                  </a:lnTo>
                  <a:lnTo>
                    <a:pt x="359173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" name="pl18"/>
            <p:cNvSpPr/>
            <p:nvPr/>
          </p:nvSpPr>
          <p:spPr>
            <a:xfrm>
              <a:off x="910680" y="3025051"/>
              <a:ext cx="3591730" cy="0"/>
            </a:xfrm>
            <a:custGeom>
              <a:avLst/>
              <a:pathLst>
                <a:path w="3591730" h="0">
                  <a:moveTo>
                    <a:pt x="0" y="0"/>
                  </a:moveTo>
                  <a:lnTo>
                    <a:pt x="3591730" y="0"/>
                  </a:lnTo>
                  <a:lnTo>
                    <a:pt x="359173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" name="pl19"/>
            <p:cNvSpPr/>
            <p:nvPr/>
          </p:nvSpPr>
          <p:spPr>
            <a:xfrm>
              <a:off x="910680" y="2248648"/>
              <a:ext cx="3591730" cy="0"/>
            </a:xfrm>
            <a:custGeom>
              <a:avLst/>
              <a:pathLst>
                <a:path w="3591730" h="0">
                  <a:moveTo>
                    <a:pt x="0" y="0"/>
                  </a:moveTo>
                  <a:lnTo>
                    <a:pt x="3591730" y="0"/>
                  </a:lnTo>
                  <a:lnTo>
                    <a:pt x="359173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" name="pl20"/>
            <p:cNvSpPr/>
            <p:nvPr/>
          </p:nvSpPr>
          <p:spPr>
            <a:xfrm>
              <a:off x="910680" y="1472245"/>
              <a:ext cx="3591730" cy="0"/>
            </a:xfrm>
            <a:custGeom>
              <a:avLst/>
              <a:pathLst>
                <a:path w="3591730" h="0">
                  <a:moveTo>
                    <a:pt x="0" y="0"/>
                  </a:moveTo>
                  <a:lnTo>
                    <a:pt x="3591730" y="0"/>
                  </a:lnTo>
                  <a:lnTo>
                    <a:pt x="359173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" name="pl21"/>
            <p:cNvSpPr/>
            <p:nvPr/>
          </p:nvSpPr>
          <p:spPr>
            <a:xfrm>
              <a:off x="1708842" y="1441189"/>
              <a:ext cx="0" cy="4099407"/>
            </a:xfrm>
            <a:custGeom>
              <a:avLst/>
              <a:pathLst>
                <a:path w="0" h="4099407">
                  <a:moveTo>
                    <a:pt x="0" y="409940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" name="pl22"/>
            <p:cNvSpPr/>
            <p:nvPr/>
          </p:nvSpPr>
          <p:spPr>
            <a:xfrm>
              <a:off x="2615845" y="1441189"/>
              <a:ext cx="0" cy="4099407"/>
            </a:xfrm>
            <a:custGeom>
              <a:avLst/>
              <a:pathLst>
                <a:path w="0" h="4099407">
                  <a:moveTo>
                    <a:pt x="0" y="409940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" name="pl23"/>
            <p:cNvSpPr/>
            <p:nvPr/>
          </p:nvSpPr>
          <p:spPr>
            <a:xfrm>
              <a:off x="3522848" y="1441189"/>
              <a:ext cx="0" cy="4099407"/>
            </a:xfrm>
            <a:custGeom>
              <a:avLst/>
              <a:pathLst>
                <a:path w="0" h="4099407">
                  <a:moveTo>
                    <a:pt x="0" y="409940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" name="pl24"/>
            <p:cNvSpPr/>
            <p:nvPr/>
          </p:nvSpPr>
          <p:spPr>
            <a:xfrm>
              <a:off x="4429850" y="1441189"/>
              <a:ext cx="0" cy="4099407"/>
            </a:xfrm>
            <a:custGeom>
              <a:avLst/>
              <a:pathLst>
                <a:path w="0" h="4099407">
                  <a:moveTo>
                    <a:pt x="0" y="409940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" name="pt25"/>
            <p:cNvSpPr/>
            <p:nvPr/>
          </p:nvSpPr>
          <p:spPr>
            <a:xfrm>
              <a:off x="1774717" y="300022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" name="pt26"/>
            <p:cNvSpPr/>
            <p:nvPr/>
          </p:nvSpPr>
          <p:spPr>
            <a:xfrm>
              <a:off x="1593316" y="377662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" name="pt27"/>
            <p:cNvSpPr/>
            <p:nvPr/>
          </p:nvSpPr>
          <p:spPr>
            <a:xfrm>
              <a:off x="1411916" y="346606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" name="pt28"/>
            <p:cNvSpPr/>
            <p:nvPr/>
          </p:nvSpPr>
          <p:spPr>
            <a:xfrm>
              <a:off x="1321215" y="362134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" name="pt29"/>
            <p:cNvSpPr/>
            <p:nvPr/>
          </p:nvSpPr>
          <p:spPr>
            <a:xfrm>
              <a:off x="1684016" y="284494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" name="pt30"/>
            <p:cNvSpPr/>
            <p:nvPr/>
          </p:nvSpPr>
          <p:spPr>
            <a:xfrm>
              <a:off x="2046817" y="237910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" name="pt31"/>
            <p:cNvSpPr/>
            <p:nvPr/>
          </p:nvSpPr>
          <p:spPr>
            <a:xfrm>
              <a:off x="1321215" y="315550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" name="pt32"/>
            <p:cNvSpPr/>
            <p:nvPr/>
          </p:nvSpPr>
          <p:spPr>
            <a:xfrm>
              <a:off x="1684016" y="315550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" name="pt33"/>
            <p:cNvSpPr/>
            <p:nvPr/>
          </p:nvSpPr>
          <p:spPr>
            <a:xfrm>
              <a:off x="1139815" y="393190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" name="pt34"/>
            <p:cNvSpPr/>
            <p:nvPr/>
          </p:nvSpPr>
          <p:spPr>
            <a:xfrm>
              <a:off x="1593316" y="362134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" name="pt35"/>
            <p:cNvSpPr/>
            <p:nvPr/>
          </p:nvSpPr>
          <p:spPr>
            <a:xfrm>
              <a:off x="2046817" y="268966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" name="pt36"/>
            <p:cNvSpPr/>
            <p:nvPr/>
          </p:nvSpPr>
          <p:spPr>
            <a:xfrm>
              <a:off x="1502616" y="315550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" name="pt37"/>
            <p:cNvSpPr/>
            <p:nvPr/>
          </p:nvSpPr>
          <p:spPr>
            <a:xfrm>
              <a:off x="1502616" y="377662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" name="pt38"/>
            <p:cNvSpPr/>
            <p:nvPr/>
          </p:nvSpPr>
          <p:spPr>
            <a:xfrm>
              <a:off x="1049115" y="377662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" name="pt39"/>
            <p:cNvSpPr/>
            <p:nvPr/>
          </p:nvSpPr>
          <p:spPr>
            <a:xfrm>
              <a:off x="2409619" y="222382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" name="pt40"/>
            <p:cNvSpPr/>
            <p:nvPr/>
          </p:nvSpPr>
          <p:spPr>
            <a:xfrm>
              <a:off x="2318918" y="160269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" name="pt41"/>
            <p:cNvSpPr/>
            <p:nvPr/>
          </p:nvSpPr>
          <p:spPr>
            <a:xfrm>
              <a:off x="2046817" y="237910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" name="pt42"/>
            <p:cNvSpPr/>
            <p:nvPr/>
          </p:nvSpPr>
          <p:spPr>
            <a:xfrm>
              <a:off x="1774717" y="300022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" name="pt43"/>
            <p:cNvSpPr/>
            <p:nvPr/>
          </p:nvSpPr>
          <p:spPr>
            <a:xfrm>
              <a:off x="2318918" y="2534383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" name="pt44"/>
            <p:cNvSpPr/>
            <p:nvPr/>
          </p:nvSpPr>
          <p:spPr>
            <a:xfrm>
              <a:off x="1774717" y="2534383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" name="pt45"/>
            <p:cNvSpPr/>
            <p:nvPr/>
          </p:nvSpPr>
          <p:spPr>
            <a:xfrm>
              <a:off x="2046817" y="315550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" name="pt46"/>
            <p:cNvSpPr/>
            <p:nvPr/>
          </p:nvSpPr>
          <p:spPr>
            <a:xfrm>
              <a:off x="1774717" y="268966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" name="pt47"/>
            <p:cNvSpPr/>
            <p:nvPr/>
          </p:nvSpPr>
          <p:spPr>
            <a:xfrm>
              <a:off x="1321215" y="284494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9" name="pt48"/>
            <p:cNvSpPr/>
            <p:nvPr/>
          </p:nvSpPr>
          <p:spPr>
            <a:xfrm>
              <a:off x="1774717" y="331078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" name="pt49"/>
            <p:cNvSpPr/>
            <p:nvPr/>
          </p:nvSpPr>
          <p:spPr>
            <a:xfrm>
              <a:off x="1502616" y="315550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" name="pt50"/>
            <p:cNvSpPr/>
            <p:nvPr/>
          </p:nvSpPr>
          <p:spPr>
            <a:xfrm>
              <a:off x="1684016" y="377662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" name="pt51"/>
            <p:cNvSpPr/>
            <p:nvPr/>
          </p:nvSpPr>
          <p:spPr>
            <a:xfrm>
              <a:off x="1684016" y="315550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" name="pt52"/>
            <p:cNvSpPr/>
            <p:nvPr/>
          </p:nvSpPr>
          <p:spPr>
            <a:xfrm>
              <a:off x="1865417" y="300022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" name="pt53"/>
            <p:cNvSpPr/>
            <p:nvPr/>
          </p:nvSpPr>
          <p:spPr>
            <a:xfrm>
              <a:off x="1865417" y="315550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" name="pt54"/>
            <p:cNvSpPr/>
            <p:nvPr/>
          </p:nvSpPr>
          <p:spPr>
            <a:xfrm>
              <a:off x="1411916" y="346606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" name="pt55"/>
            <p:cNvSpPr/>
            <p:nvPr/>
          </p:nvSpPr>
          <p:spPr>
            <a:xfrm>
              <a:off x="1502616" y="362134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" name="pt56"/>
            <p:cNvSpPr/>
            <p:nvPr/>
          </p:nvSpPr>
          <p:spPr>
            <a:xfrm>
              <a:off x="2046817" y="315550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" name="pt57"/>
            <p:cNvSpPr/>
            <p:nvPr/>
          </p:nvSpPr>
          <p:spPr>
            <a:xfrm>
              <a:off x="1865417" y="206854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" name="pt58"/>
            <p:cNvSpPr/>
            <p:nvPr/>
          </p:nvSpPr>
          <p:spPr>
            <a:xfrm>
              <a:off x="2137518" y="191326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" name="pt59"/>
            <p:cNvSpPr/>
            <p:nvPr/>
          </p:nvSpPr>
          <p:spPr>
            <a:xfrm>
              <a:off x="1593316" y="362134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" name="pt60"/>
            <p:cNvSpPr/>
            <p:nvPr/>
          </p:nvSpPr>
          <p:spPr>
            <a:xfrm>
              <a:off x="1684016" y="346606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" name="pt61"/>
            <p:cNvSpPr/>
            <p:nvPr/>
          </p:nvSpPr>
          <p:spPr>
            <a:xfrm>
              <a:off x="2137518" y="300022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" name="pt62"/>
            <p:cNvSpPr/>
            <p:nvPr/>
          </p:nvSpPr>
          <p:spPr>
            <a:xfrm>
              <a:off x="1593316" y="284494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" name="pt63"/>
            <p:cNvSpPr/>
            <p:nvPr/>
          </p:nvSpPr>
          <p:spPr>
            <a:xfrm>
              <a:off x="1139815" y="377662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5" name="pt64"/>
            <p:cNvSpPr/>
            <p:nvPr/>
          </p:nvSpPr>
          <p:spPr>
            <a:xfrm>
              <a:off x="1774717" y="315550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" name="pt65"/>
            <p:cNvSpPr/>
            <p:nvPr/>
          </p:nvSpPr>
          <p:spPr>
            <a:xfrm>
              <a:off x="1684016" y="300022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" name="pt66"/>
            <p:cNvSpPr/>
            <p:nvPr/>
          </p:nvSpPr>
          <p:spPr>
            <a:xfrm>
              <a:off x="1230515" y="486359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" name="pt67"/>
            <p:cNvSpPr/>
            <p:nvPr/>
          </p:nvSpPr>
          <p:spPr>
            <a:xfrm>
              <a:off x="1139815" y="346606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" name="pt68"/>
            <p:cNvSpPr/>
            <p:nvPr/>
          </p:nvSpPr>
          <p:spPr>
            <a:xfrm>
              <a:off x="1684016" y="300022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" name="pt69"/>
            <p:cNvSpPr/>
            <p:nvPr/>
          </p:nvSpPr>
          <p:spPr>
            <a:xfrm>
              <a:off x="1774717" y="2534383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" name="pt70"/>
            <p:cNvSpPr/>
            <p:nvPr/>
          </p:nvSpPr>
          <p:spPr>
            <a:xfrm>
              <a:off x="1502616" y="377662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" name="pt71"/>
            <p:cNvSpPr/>
            <p:nvPr/>
          </p:nvSpPr>
          <p:spPr>
            <a:xfrm>
              <a:off x="1774717" y="2534383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" name="pt72"/>
            <p:cNvSpPr/>
            <p:nvPr/>
          </p:nvSpPr>
          <p:spPr>
            <a:xfrm>
              <a:off x="1321215" y="346606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" name="pt73"/>
            <p:cNvSpPr/>
            <p:nvPr/>
          </p:nvSpPr>
          <p:spPr>
            <a:xfrm>
              <a:off x="1956117" y="268966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" name="pt74"/>
            <p:cNvSpPr/>
            <p:nvPr/>
          </p:nvSpPr>
          <p:spPr>
            <a:xfrm>
              <a:off x="1684016" y="331078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" name="pt75"/>
            <p:cNvSpPr/>
            <p:nvPr/>
          </p:nvSpPr>
          <p:spPr>
            <a:xfrm>
              <a:off x="3498022" y="346606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" name="pt76"/>
            <p:cNvSpPr/>
            <p:nvPr/>
          </p:nvSpPr>
          <p:spPr>
            <a:xfrm>
              <a:off x="2953820" y="346606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" name="pt77"/>
            <p:cNvSpPr/>
            <p:nvPr/>
          </p:nvSpPr>
          <p:spPr>
            <a:xfrm>
              <a:off x="3407321" y="362134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" name="pt78"/>
            <p:cNvSpPr/>
            <p:nvPr/>
          </p:nvSpPr>
          <p:spPr>
            <a:xfrm>
              <a:off x="2137518" y="486359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0" name="pt79"/>
            <p:cNvSpPr/>
            <p:nvPr/>
          </p:nvSpPr>
          <p:spPr>
            <a:xfrm>
              <a:off x="3044520" y="408718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" name="pt80"/>
            <p:cNvSpPr/>
            <p:nvPr/>
          </p:nvSpPr>
          <p:spPr>
            <a:xfrm>
              <a:off x="2318918" y="408718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" name="pt81"/>
            <p:cNvSpPr/>
            <p:nvPr/>
          </p:nvSpPr>
          <p:spPr>
            <a:xfrm>
              <a:off x="2863120" y="331078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" name="pt82"/>
            <p:cNvSpPr/>
            <p:nvPr/>
          </p:nvSpPr>
          <p:spPr>
            <a:xfrm>
              <a:off x="1593316" y="470831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" name="pt83"/>
            <p:cNvSpPr/>
            <p:nvPr/>
          </p:nvSpPr>
          <p:spPr>
            <a:xfrm>
              <a:off x="3135221" y="393190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" name="pt84"/>
            <p:cNvSpPr/>
            <p:nvPr/>
          </p:nvSpPr>
          <p:spPr>
            <a:xfrm>
              <a:off x="1865417" y="424247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" name="pt85"/>
            <p:cNvSpPr/>
            <p:nvPr/>
          </p:nvSpPr>
          <p:spPr>
            <a:xfrm>
              <a:off x="1684016" y="532943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" name="pt86"/>
            <p:cNvSpPr/>
            <p:nvPr/>
          </p:nvSpPr>
          <p:spPr>
            <a:xfrm>
              <a:off x="2500319" y="377662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" name="pt87"/>
            <p:cNvSpPr/>
            <p:nvPr/>
          </p:nvSpPr>
          <p:spPr>
            <a:xfrm>
              <a:off x="2591019" y="5018873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" name="pt88"/>
            <p:cNvSpPr/>
            <p:nvPr/>
          </p:nvSpPr>
          <p:spPr>
            <a:xfrm>
              <a:off x="2681719" y="393190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" name="pt89"/>
            <p:cNvSpPr/>
            <p:nvPr/>
          </p:nvSpPr>
          <p:spPr>
            <a:xfrm>
              <a:off x="2228218" y="393190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" name="pt90"/>
            <p:cNvSpPr/>
            <p:nvPr/>
          </p:nvSpPr>
          <p:spPr>
            <a:xfrm>
              <a:off x="3225921" y="362134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" name="pt91"/>
            <p:cNvSpPr/>
            <p:nvPr/>
          </p:nvSpPr>
          <p:spPr>
            <a:xfrm>
              <a:off x="2228218" y="377662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" name="pt92"/>
            <p:cNvSpPr/>
            <p:nvPr/>
          </p:nvSpPr>
          <p:spPr>
            <a:xfrm>
              <a:off x="2409619" y="424247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" name="pt93"/>
            <p:cNvSpPr/>
            <p:nvPr/>
          </p:nvSpPr>
          <p:spPr>
            <a:xfrm>
              <a:off x="2772420" y="5018873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" name="pt94"/>
            <p:cNvSpPr/>
            <p:nvPr/>
          </p:nvSpPr>
          <p:spPr>
            <a:xfrm>
              <a:off x="2228218" y="455303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" name="pt95"/>
            <p:cNvSpPr/>
            <p:nvPr/>
          </p:nvSpPr>
          <p:spPr>
            <a:xfrm>
              <a:off x="2500319" y="346606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" name="pt96"/>
            <p:cNvSpPr/>
            <p:nvPr/>
          </p:nvSpPr>
          <p:spPr>
            <a:xfrm>
              <a:off x="2681719" y="408718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" name="pt97"/>
            <p:cNvSpPr/>
            <p:nvPr/>
          </p:nvSpPr>
          <p:spPr>
            <a:xfrm>
              <a:off x="2863120" y="455303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" name="pt98"/>
            <p:cNvSpPr/>
            <p:nvPr/>
          </p:nvSpPr>
          <p:spPr>
            <a:xfrm>
              <a:off x="2681719" y="408718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" name="pt99"/>
            <p:cNvSpPr/>
            <p:nvPr/>
          </p:nvSpPr>
          <p:spPr>
            <a:xfrm>
              <a:off x="2953820" y="393190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" name="pt100"/>
            <p:cNvSpPr/>
            <p:nvPr/>
          </p:nvSpPr>
          <p:spPr>
            <a:xfrm>
              <a:off x="3135221" y="377662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" name="pt101"/>
            <p:cNvSpPr/>
            <p:nvPr/>
          </p:nvSpPr>
          <p:spPr>
            <a:xfrm>
              <a:off x="3316621" y="408718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" name="pt102"/>
            <p:cNvSpPr/>
            <p:nvPr/>
          </p:nvSpPr>
          <p:spPr>
            <a:xfrm>
              <a:off x="3225921" y="377662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" name="pt103"/>
            <p:cNvSpPr/>
            <p:nvPr/>
          </p:nvSpPr>
          <p:spPr>
            <a:xfrm>
              <a:off x="2591019" y="393190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" name="pt104"/>
            <p:cNvSpPr/>
            <p:nvPr/>
          </p:nvSpPr>
          <p:spPr>
            <a:xfrm>
              <a:off x="2318918" y="439775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" name="pt105"/>
            <p:cNvSpPr/>
            <p:nvPr/>
          </p:nvSpPr>
          <p:spPr>
            <a:xfrm>
              <a:off x="2137518" y="470831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" name="pt106"/>
            <p:cNvSpPr/>
            <p:nvPr/>
          </p:nvSpPr>
          <p:spPr>
            <a:xfrm>
              <a:off x="2137518" y="470831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" name="pt107"/>
            <p:cNvSpPr/>
            <p:nvPr/>
          </p:nvSpPr>
          <p:spPr>
            <a:xfrm>
              <a:off x="2409619" y="424247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" name="pt108"/>
            <p:cNvSpPr/>
            <p:nvPr/>
          </p:nvSpPr>
          <p:spPr>
            <a:xfrm>
              <a:off x="2591019" y="424247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" name="pt109"/>
            <p:cNvSpPr/>
            <p:nvPr/>
          </p:nvSpPr>
          <p:spPr>
            <a:xfrm>
              <a:off x="2046817" y="377662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" name="pt110"/>
            <p:cNvSpPr/>
            <p:nvPr/>
          </p:nvSpPr>
          <p:spPr>
            <a:xfrm>
              <a:off x="2591019" y="315550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" name="pt111"/>
            <p:cNvSpPr/>
            <p:nvPr/>
          </p:nvSpPr>
          <p:spPr>
            <a:xfrm>
              <a:off x="3225921" y="362134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" name="pt112"/>
            <p:cNvSpPr/>
            <p:nvPr/>
          </p:nvSpPr>
          <p:spPr>
            <a:xfrm>
              <a:off x="2863120" y="486359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" name="pt113"/>
            <p:cNvSpPr/>
            <p:nvPr/>
          </p:nvSpPr>
          <p:spPr>
            <a:xfrm>
              <a:off x="2228218" y="377662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" name="pt114"/>
            <p:cNvSpPr/>
            <p:nvPr/>
          </p:nvSpPr>
          <p:spPr>
            <a:xfrm>
              <a:off x="2137518" y="455303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" name="pt115"/>
            <p:cNvSpPr/>
            <p:nvPr/>
          </p:nvSpPr>
          <p:spPr>
            <a:xfrm>
              <a:off x="2137518" y="439775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" name="pt116"/>
            <p:cNvSpPr/>
            <p:nvPr/>
          </p:nvSpPr>
          <p:spPr>
            <a:xfrm>
              <a:off x="2681719" y="377662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" name="pt117"/>
            <p:cNvSpPr/>
            <p:nvPr/>
          </p:nvSpPr>
          <p:spPr>
            <a:xfrm>
              <a:off x="2409619" y="439775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" name="pt118"/>
            <p:cNvSpPr/>
            <p:nvPr/>
          </p:nvSpPr>
          <p:spPr>
            <a:xfrm>
              <a:off x="1684016" y="486359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" name="pt119"/>
            <p:cNvSpPr/>
            <p:nvPr/>
          </p:nvSpPr>
          <p:spPr>
            <a:xfrm>
              <a:off x="2228218" y="424247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" name="pt120"/>
            <p:cNvSpPr/>
            <p:nvPr/>
          </p:nvSpPr>
          <p:spPr>
            <a:xfrm>
              <a:off x="2318918" y="377662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" name="pt121"/>
            <p:cNvSpPr/>
            <p:nvPr/>
          </p:nvSpPr>
          <p:spPr>
            <a:xfrm>
              <a:off x="2318918" y="393190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" name="pt122"/>
            <p:cNvSpPr/>
            <p:nvPr/>
          </p:nvSpPr>
          <p:spPr>
            <a:xfrm>
              <a:off x="2772420" y="393190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" name="pt123"/>
            <p:cNvSpPr/>
            <p:nvPr/>
          </p:nvSpPr>
          <p:spPr>
            <a:xfrm>
              <a:off x="1774717" y="455303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" name="pt124"/>
            <p:cNvSpPr/>
            <p:nvPr/>
          </p:nvSpPr>
          <p:spPr>
            <a:xfrm>
              <a:off x="2318918" y="408718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" name="pt125"/>
            <p:cNvSpPr/>
            <p:nvPr/>
          </p:nvSpPr>
          <p:spPr>
            <a:xfrm>
              <a:off x="2863120" y="331078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" name="pt126"/>
            <p:cNvSpPr/>
            <p:nvPr/>
          </p:nvSpPr>
          <p:spPr>
            <a:xfrm>
              <a:off x="2409619" y="424247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" name="pt127"/>
            <p:cNvSpPr/>
            <p:nvPr/>
          </p:nvSpPr>
          <p:spPr>
            <a:xfrm>
              <a:off x="3588722" y="377662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" name="pt128"/>
            <p:cNvSpPr/>
            <p:nvPr/>
          </p:nvSpPr>
          <p:spPr>
            <a:xfrm>
              <a:off x="2863120" y="393190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" name="pt129"/>
            <p:cNvSpPr/>
            <p:nvPr/>
          </p:nvSpPr>
          <p:spPr>
            <a:xfrm>
              <a:off x="3044520" y="377662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" name="pt130"/>
            <p:cNvSpPr/>
            <p:nvPr/>
          </p:nvSpPr>
          <p:spPr>
            <a:xfrm>
              <a:off x="4042223" y="377662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" name="pt131"/>
            <p:cNvSpPr/>
            <p:nvPr/>
          </p:nvSpPr>
          <p:spPr>
            <a:xfrm>
              <a:off x="1593316" y="455303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" name="pt132"/>
            <p:cNvSpPr/>
            <p:nvPr/>
          </p:nvSpPr>
          <p:spPr>
            <a:xfrm>
              <a:off x="3770122" y="393190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" name="pt133"/>
            <p:cNvSpPr/>
            <p:nvPr/>
          </p:nvSpPr>
          <p:spPr>
            <a:xfrm>
              <a:off x="3225921" y="455303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" name="pt134"/>
            <p:cNvSpPr/>
            <p:nvPr/>
          </p:nvSpPr>
          <p:spPr>
            <a:xfrm>
              <a:off x="3679422" y="284494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" name="pt135"/>
            <p:cNvSpPr/>
            <p:nvPr/>
          </p:nvSpPr>
          <p:spPr>
            <a:xfrm>
              <a:off x="3044520" y="346606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" name="pt136"/>
            <p:cNvSpPr/>
            <p:nvPr/>
          </p:nvSpPr>
          <p:spPr>
            <a:xfrm>
              <a:off x="2953820" y="424247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" name="pt137"/>
            <p:cNvSpPr/>
            <p:nvPr/>
          </p:nvSpPr>
          <p:spPr>
            <a:xfrm>
              <a:off x="3316621" y="377662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" name="pt138"/>
            <p:cNvSpPr/>
            <p:nvPr/>
          </p:nvSpPr>
          <p:spPr>
            <a:xfrm>
              <a:off x="2318918" y="455303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" name="pt139"/>
            <p:cNvSpPr/>
            <p:nvPr/>
          </p:nvSpPr>
          <p:spPr>
            <a:xfrm>
              <a:off x="2409619" y="408718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" name="pt140"/>
            <p:cNvSpPr/>
            <p:nvPr/>
          </p:nvSpPr>
          <p:spPr>
            <a:xfrm>
              <a:off x="2953820" y="346606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" name="pt141"/>
            <p:cNvSpPr/>
            <p:nvPr/>
          </p:nvSpPr>
          <p:spPr>
            <a:xfrm>
              <a:off x="3044520" y="377662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" name="pt142"/>
            <p:cNvSpPr/>
            <p:nvPr/>
          </p:nvSpPr>
          <p:spPr>
            <a:xfrm>
              <a:off x="4132924" y="2534383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" name="pt143"/>
            <p:cNvSpPr/>
            <p:nvPr/>
          </p:nvSpPr>
          <p:spPr>
            <a:xfrm>
              <a:off x="4132924" y="439775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" name="pt144"/>
            <p:cNvSpPr/>
            <p:nvPr/>
          </p:nvSpPr>
          <p:spPr>
            <a:xfrm>
              <a:off x="2591019" y="5018873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" name="pt145"/>
            <p:cNvSpPr/>
            <p:nvPr/>
          </p:nvSpPr>
          <p:spPr>
            <a:xfrm>
              <a:off x="3407321" y="346606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" name="pt146"/>
            <p:cNvSpPr/>
            <p:nvPr/>
          </p:nvSpPr>
          <p:spPr>
            <a:xfrm>
              <a:off x="2228218" y="408718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" name="pt147"/>
            <p:cNvSpPr/>
            <p:nvPr/>
          </p:nvSpPr>
          <p:spPr>
            <a:xfrm>
              <a:off x="4132924" y="408718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" name="pt148"/>
            <p:cNvSpPr/>
            <p:nvPr/>
          </p:nvSpPr>
          <p:spPr>
            <a:xfrm>
              <a:off x="2863120" y="424247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" name="pt149"/>
            <p:cNvSpPr/>
            <p:nvPr/>
          </p:nvSpPr>
          <p:spPr>
            <a:xfrm>
              <a:off x="3225921" y="331078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" name="pt150"/>
            <p:cNvSpPr/>
            <p:nvPr/>
          </p:nvSpPr>
          <p:spPr>
            <a:xfrm>
              <a:off x="3679422" y="346606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" name="pt151"/>
            <p:cNvSpPr/>
            <p:nvPr/>
          </p:nvSpPr>
          <p:spPr>
            <a:xfrm>
              <a:off x="2772420" y="408718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" name="pt152"/>
            <p:cNvSpPr/>
            <p:nvPr/>
          </p:nvSpPr>
          <p:spPr>
            <a:xfrm>
              <a:off x="2681719" y="377662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" name="pt153"/>
            <p:cNvSpPr/>
            <p:nvPr/>
          </p:nvSpPr>
          <p:spPr>
            <a:xfrm>
              <a:off x="2953820" y="408718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5" name="pt154"/>
            <p:cNvSpPr/>
            <p:nvPr/>
          </p:nvSpPr>
          <p:spPr>
            <a:xfrm>
              <a:off x="3679422" y="377662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6" name="pt155"/>
            <p:cNvSpPr/>
            <p:nvPr/>
          </p:nvSpPr>
          <p:spPr>
            <a:xfrm>
              <a:off x="3860823" y="408718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" name="pt156"/>
            <p:cNvSpPr/>
            <p:nvPr/>
          </p:nvSpPr>
          <p:spPr>
            <a:xfrm>
              <a:off x="4314324" y="2534383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" name="pt157"/>
            <p:cNvSpPr/>
            <p:nvPr/>
          </p:nvSpPr>
          <p:spPr>
            <a:xfrm>
              <a:off x="2953820" y="408718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" name="pt158"/>
            <p:cNvSpPr/>
            <p:nvPr/>
          </p:nvSpPr>
          <p:spPr>
            <a:xfrm>
              <a:off x="2863120" y="408718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" name="pt159"/>
            <p:cNvSpPr/>
            <p:nvPr/>
          </p:nvSpPr>
          <p:spPr>
            <a:xfrm>
              <a:off x="2681719" y="439775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" name="pt160"/>
            <p:cNvSpPr/>
            <p:nvPr/>
          </p:nvSpPr>
          <p:spPr>
            <a:xfrm>
              <a:off x="4132924" y="377662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2" name="pt161"/>
            <p:cNvSpPr/>
            <p:nvPr/>
          </p:nvSpPr>
          <p:spPr>
            <a:xfrm>
              <a:off x="2863120" y="315550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3" name="pt162"/>
            <p:cNvSpPr/>
            <p:nvPr/>
          </p:nvSpPr>
          <p:spPr>
            <a:xfrm>
              <a:off x="2953820" y="362134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4" name="pt163"/>
            <p:cNvSpPr/>
            <p:nvPr/>
          </p:nvSpPr>
          <p:spPr>
            <a:xfrm>
              <a:off x="2591019" y="377662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5" name="pt164"/>
            <p:cNvSpPr/>
            <p:nvPr/>
          </p:nvSpPr>
          <p:spPr>
            <a:xfrm>
              <a:off x="3407321" y="362134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6" name="pt165"/>
            <p:cNvSpPr/>
            <p:nvPr/>
          </p:nvSpPr>
          <p:spPr>
            <a:xfrm>
              <a:off x="3225921" y="362134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7" name="pt166"/>
            <p:cNvSpPr/>
            <p:nvPr/>
          </p:nvSpPr>
          <p:spPr>
            <a:xfrm>
              <a:off x="3407321" y="362134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8" name="pt167"/>
            <p:cNvSpPr/>
            <p:nvPr/>
          </p:nvSpPr>
          <p:spPr>
            <a:xfrm>
              <a:off x="2409619" y="424247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9" name="pt168"/>
            <p:cNvSpPr/>
            <p:nvPr/>
          </p:nvSpPr>
          <p:spPr>
            <a:xfrm>
              <a:off x="3316621" y="346606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0" name="pt169"/>
            <p:cNvSpPr/>
            <p:nvPr/>
          </p:nvSpPr>
          <p:spPr>
            <a:xfrm>
              <a:off x="3225921" y="331078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1" name="pt170"/>
            <p:cNvSpPr/>
            <p:nvPr/>
          </p:nvSpPr>
          <p:spPr>
            <a:xfrm>
              <a:off x="3225921" y="377662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2" name="pt171"/>
            <p:cNvSpPr/>
            <p:nvPr/>
          </p:nvSpPr>
          <p:spPr>
            <a:xfrm>
              <a:off x="2863120" y="455303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" name="pt172"/>
            <p:cNvSpPr/>
            <p:nvPr/>
          </p:nvSpPr>
          <p:spPr>
            <a:xfrm>
              <a:off x="3044520" y="377662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4" name="pt173"/>
            <p:cNvSpPr/>
            <p:nvPr/>
          </p:nvSpPr>
          <p:spPr>
            <a:xfrm>
              <a:off x="2772420" y="315550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5" name="pt174"/>
            <p:cNvSpPr/>
            <p:nvPr/>
          </p:nvSpPr>
          <p:spPr>
            <a:xfrm>
              <a:off x="2500319" y="377662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6" name="tx175"/>
            <p:cNvSpPr/>
            <p:nvPr/>
          </p:nvSpPr>
          <p:spPr>
            <a:xfrm>
              <a:off x="692688" y="5313796"/>
              <a:ext cx="155361" cy="8054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2.0</a:t>
              </a:r>
            </a:p>
          </p:txBody>
        </p:sp>
        <p:sp>
          <p:nvSpPr>
            <p:cNvPr id="177" name="tx176"/>
            <p:cNvSpPr/>
            <p:nvPr/>
          </p:nvSpPr>
          <p:spPr>
            <a:xfrm>
              <a:off x="692688" y="4537557"/>
              <a:ext cx="155361" cy="8038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2.5</a:t>
              </a:r>
            </a:p>
          </p:txBody>
        </p:sp>
        <p:sp>
          <p:nvSpPr>
            <p:cNvPr id="178" name="tx177"/>
            <p:cNvSpPr/>
            <p:nvPr/>
          </p:nvSpPr>
          <p:spPr>
            <a:xfrm>
              <a:off x="692688" y="3761154"/>
              <a:ext cx="155361" cy="8038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3.0</a:t>
              </a:r>
            </a:p>
          </p:txBody>
        </p:sp>
        <p:sp>
          <p:nvSpPr>
            <p:cNvPr id="179" name="tx178"/>
            <p:cNvSpPr/>
            <p:nvPr/>
          </p:nvSpPr>
          <p:spPr>
            <a:xfrm>
              <a:off x="692688" y="2984751"/>
              <a:ext cx="155361" cy="8038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3.5</a:t>
              </a:r>
            </a:p>
          </p:txBody>
        </p:sp>
        <p:sp>
          <p:nvSpPr>
            <p:cNvPr id="180" name="tx179"/>
            <p:cNvSpPr/>
            <p:nvPr/>
          </p:nvSpPr>
          <p:spPr>
            <a:xfrm>
              <a:off x="692688" y="2208238"/>
              <a:ext cx="155361" cy="80491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4.0</a:t>
              </a:r>
            </a:p>
          </p:txBody>
        </p:sp>
        <p:sp>
          <p:nvSpPr>
            <p:cNvPr id="181" name="tx180"/>
            <p:cNvSpPr/>
            <p:nvPr/>
          </p:nvSpPr>
          <p:spPr>
            <a:xfrm>
              <a:off x="692688" y="1431999"/>
              <a:ext cx="155361" cy="8032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4.5</a:t>
              </a:r>
            </a:p>
          </p:txBody>
        </p:sp>
        <p:sp>
          <p:nvSpPr>
            <p:cNvPr id="182" name="pl181"/>
            <p:cNvSpPr/>
            <p:nvPr/>
          </p:nvSpPr>
          <p:spPr>
            <a:xfrm>
              <a:off x="875886" y="5354260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3" name="pl182"/>
            <p:cNvSpPr/>
            <p:nvPr/>
          </p:nvSpPr>
          <p:spPr>
            <a:xfrm>
              <a:off x="875886" y="4577857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" name="pl183"/>
            <p:cNvSpPr/>
            <p:nvPr/>
          </p:nvSpPr>
          <p:spPr>
            <a:xfrm>
              <a:off x="875886" y="3801454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5" name="pl184"/>
            <p:cNvSpPr/>
            <p:nvPr/>
          </p:nvSpPr>
          <p:spPr>
            <a:xfrm>
              <a:off x="875886" y="3025051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6" name="pl185"/>
            <p:cNvSpPr/>
            <p:nvPr/>
          </p:nvSpPr>
          <p:spPr>
            <a:xfrm>
              <a:off x="875886" y="2248648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7" name="pl186"/>
            <p:cNvSpPr/>
            <p:nvPr/>
          </p:nvSpPr>
          <p:spPr>
            <a:xfrm>
              <a:off x="875886" y="1472245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8" name="pl187"/>
            <p:cNvSpPr/>
            <p:nvPr/>
          </p:nvSpPr>
          <p:spPr>
            <a:xfrm>
              <a:off x="1708842" y="5540596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9" name="pl188"/>
            <p:cNvSpPr/>
            <p:nvPr/>
          </p:nvSpPr>
          <p:spPr>
            <a:xfrm>
              <a:off x="2615845" y="5540596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0" name="pl189"/>
            <p:cNvSpPr/>
            <p:nvPr/>
          </p:nvSpPr>
          <p:spPr>
            <a:xfrm>
              <a:off x="3522848" y="5540596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1" name="pl190"/>
            <p:cNvSpPr/>
            <p:nvPr/>
          </p:nvSpPr>
          <p:spPr>
            <a:xfrm>
              <a:off x="4429850" y="5540596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2" name="tx191"/>
            <p:cNvSpPr/>
            <p:nvPr/>
          </p:nvSpPr>
          <p:spPr>
            <a:xfrm>
              <a:off x="1677765" y="5604591"/>
              <a:ext cx="62155" cy="7879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5</a:t>
              </a:r>
            </a:p>
          </p:txBody>
        </p:sp>
        <p:sp>
          <p:nvSpPr>
            <p:cNvPr id="193" name="tx192"/>
            <p:cNvSpPr/>
            <p:nvPr/>
          </p:nvSpPr>
          <p:spPr>
            <a:xfrm>
              <a:off x="2584767" y="5602899"/>
              <a:ext cx="62155" cy="80491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6</a:t>
              </a:r>
            </a:p>
          </p:txBody>
        </p:sp>
        <p:sp>
          <p:nvSpPr>
            <p:cNvPr id="194" name="tx193"/>
            <p:cNvSpPr/>
            <p:nvPr/>
          </p:nvSpPr>
          <p:spPr>
            <a:xfrm>
              <a:off x="3491770" y="5606555"/>
              <a:ext cx="62155" cy="7683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7</a:t>
              </a:r>
            </a:p>
          </p:txBody>
        </p:sp>
        <p:sp>
          <p:nvSpPr>
            <p:cNvPr id="195" name="tx194"/>
            <p:cNvSpPr/>
            <p:nvPr/>
          </p:nvSpPr>
          <p:spPr>
            <a:xfrm>
              <a:off x="4398772" y="5602790"/>
              <a:ext cx="62155" cy="80600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8</a:t>
              </a:r>
            </a:p>
          </p:txBody>
        </p:sp>
        <p:sp>
          <p:nvSpPr>
            <p:cNvPr id="196" name="tx195"/>
            <p:cNvSpPr/>
            <p:nvPr/>
          </p:nvSpPr>
          <p:spPr>
            <a:xfrm>
              <a:off x="2294846" y="5709276"/>
              <a:ext cx="823397" cy="13383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1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1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Sepal.Length</a:t>
              </a:r>
            </a:p>
          </p:txBody>
        </p:sp>
        <p:sp>
          <p:nvSpPr>
            <p:cNvPr id="197" name="tx196"/>
            <p:cNvSpPr/>
            <p:nvPr/>
          </p:nvSpPr>
          <p:spPr>
            <a:xfrm rot="-5400000">
              <a:off x="184360" y="3424862"/>
              <a:ext cx="753206" cy="132060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1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1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Sepal.Width</a:t>
              </a:r>
            </a:p>
          </p:txBody>
        </p:sp>
      </p:grpSp>
      <p:grpSp xmlns:a="http://schemas.openxmlformats.org/drawingml/2006/main" xmlns:r="http://schemas.openxmlformats.org/officeDocument/2006/relationships" xmlns:p="http://schemas.openxmlformats.org/presentationml/2006/main" xmlns:pic="http://schemas.openxmlformats.org/drawingml/2006/picture">
        <p:nvGrpSpPr>
          <p:cNvPr id="198" name=""/>
          <p:cNvGrpSpPr/>
          <p:nvPr/>
        </p:nvGrpSpPr>
        <p:grpSpPr>
          <a:xfrm>
            <a:off x="4572000" y="1371600"/>
            <a:ext cx="4114800" cy="4572000"/>
            <a:chOff x="4572000" y="1371600"/>
            <a:chExt cx="4114800" cy="4572000"/>
          </a:xfrm>
        </p:grpSpPr>
        <p:sp>
          <p:nvSpPr>
            <p:cNvPr id="199" name="rc3"/>
            <p:cNvSpPr/>
            <p:nvPr/>
          </p:nvSpPr>
          <p:spPr>
            <a:xfrm>
              <a:off x="4572000" y="1371600"/>
              <a:ext cx="4114800" cy="457200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9525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0" name="rc4"/>
            <p:cNvSpPr/>
            <p:nvPr/>
          </p:nvSpPr>
          <p:spPr>
            <a:xfrm>
              <a:off x="4572000" y="1371600"/>
              <a:ext cx="4114800" cy="457200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13550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1" name="rc5"/>
            <p:cNvSpPr/>
            <p:nvPr/>
          </p:nvSpPr>
          <p:spPr>
            <a:xfrm>
              <a:off x="5025480" y="1441189"/>
              <a:ext cx="3591730" cy="4099407"/>
            </a:xfrm>
            <a:prstGeom prst="rect">
              <a:avLst/>
            </a:prstGeom>
            <a:solidFill>
              <a:srgbClr val="EBEBEB">
                <a:alpha val="100000"/>
              </a:srgbClr>
            </a:solidFill>
          </p:spPr>
          <p:txBody>
            <a:bodyPr/>
            <a:lstStyle/>
            <a:p/>
          </p:txBody>
        </p:sp>
        <p:sp>
          <p:nvSpPr>
            <p:cNvPr id="202" name="pl6"/>
            <p:cNvSpPr/>
            <p:nvPr/>
          </p:nvSpPr>
          <p:spPr>
            <a:xfrm>
              <a:off x="5025480" y="4966058"/>
              <a:ext cx="3591730" cy="0"/>
            </a:xfrm>
            <a:custGeom>
              <a:avLst/>
              <a:pathLst>
                <a:path w="3591730" h="0">
                  <a:moveTo>
                    <a:pt x="0" y="0"/>
                  </a:moveTo>
                  <a:lnTo>
                    <a:pt x="3591730" y="0"/>
                  </a:lnTo>
                  <a:lnTo>
                    <a:pt x="359173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3" name="pl7"/>
            <p:cNvSpPr/>
            <p:nvPr/>
          </p:nvSpPr>
          <p:spPr>
            <a:xfrm>
              <a:off x="5025480" y="4189655"/>
              <a:ext cx="3591730" cy="0"/>
            </a:xfrm>
            <a:custGeom>
              <a:avLst/>
              <a:pathLst>
                <a:path w="3591730" h="0">
                  <a:moveTo>
                    <a:pt x="0" y="0"/>
                  </a:moveTo>
                  <a:lnTo>
                    <a:pt x="3591730" y="0"/>
                  </a:lnTo>
                  <a:lnTo>
                    <a:pt x="359173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4" name="pl8"/>
            <p:cNvSpPr/>
            <p:nvPr/>
          </p:nvSpPr>
          <p:spPr>
            <a:xfrm>
              <a:off x="5025480" y="3413252"/>
              <a:ext cx="3591730" cy="0"/>
            </a:xfrm>
            <a:custGeom>
              <a:avLst/>
              <a:pathLst>
                <a:path w="3591730" h="0">
                  <a:moveTo>
                    <a:pt x="0" y="0"/>
                  </a:moveTo>
                  <a:lnTo>
                    <a:pt x="3591730" y="0"/>
                  </a:lnTo>
                  <a:lnTo>
                    <a:pt x="359173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5" name="pl9"/>
            <p:cNvSpPr/>
            <p:nvPr/>
          </p:nvSpPr>
          <p:spPr>
            <a:xfrm>
              <a:off x="5025480" y="2636849"/>
              <a:ext cx="3591730" cy="0"/>
            </a:xfrm>
            <a:custGeom>
              <a:avLst/>
              <a:pathLst>
                <a:path w="3591730" h="0">
                  <a:moveTo>
                    <a:pt x="0" y="0"/>
                  </a:moveTo>
                  <a:lnTo>
                    <a:pt x="3591730" y="0"/>
                  </a:lnTo>
                  <a:lnTo>
                    <a:pt x="359173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6" name="pl10"/>
            <p:cNvSpPr/>
            <p:nvPr/>
          </p:nvSpPr>
          <p:spPr>
            <a:xfrm>
              <a:off x="5025480" y="1860446"/>
              <a:ext cx="3591730" cy="0"/>
            </a:xfrm>
            <a:custGeom>
              <a:avLst/>
              <a:pathLst>
                <a:path w="3591730" h="0">
                  <a:moveTo>
                    <a:pt x="0" y="0"/>
                  </a:moveTo>
                  <a:lnTo>
                    <a:pt x="3591730" y="0"/>
                  </a:lnTo>
                  <a:lnTo>
                    <a:pt x="359173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7" name="pl11"/>
            <p:cNvSpPr/>
            <p:nvPr/>
          </p:nvSpPr>
          <p:spPr>
            <a:xfrm>
              <a:off x="5370141" y="1441189"/>
              <a:ext cx="0" cy="4099407"/>
            </a:xfrm>
            <a:custGeom>
              <a:avLst/>
              <a:pathLst>
                <a:path w="0" h="4099407">
                  <a:moveTo>
                    <a:pt x="0" y="409940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8" name="pl12"/>
            <p:cNvSpPr/>
            <p:nvPr/>
          </p:nvSpPr>
          <p:spPr>
            <a:xfrm>
              <a:off x="6277144" y="1441189"/>
              <a:ext cx="0" cy="4099407"/>
            </a:xfrm>
            <a:custGeom>
              <a:avLst/>
              <a:pathLst>
                <a:path w="0" h="4099407">
                  <a:moveTo>
                    <a:pt x="0" y="409940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9" name="pl13"/>
            <p:cNvSpPr/>
            <p:nvPr/>
          </p:nvSpPr>
          <p:spPr>
            <a:xfrm>
              <a:off x="7184146" y="1441189"/>
              <a:ext cx="0" cy="4099407"/>
            </a:xfrm>
            <a:custGeom>
              <a:avLst/>
              <a:pathLst>
                <a:path w="0" h="4099407">
                  <a:moveTo>
                    <a:pt x="0" y="409940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0" name="pl14"/>
            <p:cNvSpPr/>
            <p:nvPr/>
          </p:nvSpPr>
          <p:spPr>
            <a:xfrm>
              <a:off x="8091149" y="1441189"/>
              <a:ext cx="0" cy="4099407"/>
            </a:xfrm>
            <a:custGeom>
              <a:avLst/>
              <a:pathLst>
                <a:path w="0" h="4099407">
                  <a:moveTo>
                    <a:pt x="0" y="409940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1" name="pl15"/>
            <p:cNvSpPr/>
            <p:nvPr/>
          </p:nvSpPr>
          <p:spPr>
            <a:xfrm>
              <a:off x="5025480" y="5354260"/>
              <a:ext cx="3591730" cy="0"/>
            </a:xfrm>
            <a:custGeom>
              <a:avLst/>
              <a:pathLst>
                <a:path w="3591730" h="0">
                  <a:moveTo>
                    <a:pt x="0" y="0"/>
                  </a:moveTo>
                  <a:lnTo>
                    <a:pt x="3591730" y="0"/>
                  </a:lnTo>
                  <a:lnTo>
                    <a:pt x="359173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2" name="pl16"/>
            <p:cNvSpPr/>
            <p:nvPr/>
          </p:nvSpPr>
          <p:spPr>
            <a:xfrm>
              <a:off x="5025480" y="4577857"/>
              <a:ext cx="3591730" cy="0"/>
            </a:xfrm>
            <a:custGeom>
              <a:avLst/>
              <a:pathLst>
                <a:path w="3591730" h="0">
                  <a:moveTo>
                    <a:pt x="0" y="0"/>
                  </a:moveTo>
                  <a:lnTo>
                    <a:pt x="3591730" y="0"/>
                  </a:lnTo>
                  <a:lnTo>
                    <a:pt x="359173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3" name="pl17"/>
            <p:cNvSpPr/>
            <p:nvPr/>
          </p:nvSpPr>
          <p:spPr>
            <a:xfrm>
              <a:off x="5025480" y="3801454"/>
              <a:ext cx="3591730" cy="0"/>
            </a:xfrm>
            <a:custGeom>
              <a:avLst/>
              <a:pathLst>
                <a:path w="3591730" h="0">
                  <a:moveTo>
                    <a:pt x="0" y="0"/>
                  </a:moveTo>
                  <a:lnTo>
                    <a:pt x="3591730" y="0"/>
                  </a:lnTo>
                  <a:lnTo>
                    <a:pt x="359173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4" name="pl18"/>
            <p:cNvSpPr/>
            <p:nvPr/>
          </p:nvSpPr>
          <p:spPr>
            <a:xfrm>
              <a:off x="5025480" y="3025051"/>
              <a:ext cx="3591730" cy="0"/>
            </a:xfrm>
            <a:custGeom>
              <a:avLst/>
              <a:pathLst>
                <a:path w="3591730" h="0">
                  <a:moveTo>
                    <a:pt x="0" y="0"/>
                  </a:moveTo>
                  <a:lnTo>
                    <a:pt x="3591730" y="0"/>
                  </a:lnTo>
                  <a:lnTo>
                    <a:pt x="359173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5" name="pl19"/>
            <p:cNvSpPr/>
            <p:nvPr/>
          </p:nvSpPr>
          <p:spPr>
            <a:xfrm>
              <a:off x="5025480" y="2248648"/>
              <a:ext cx="3591730" cy="0"/>
            </a:xfrm>
            <a:custGeom>
              <a:avLst/>
              <a:pathLst>
                <a:path w="3591730" h="0">
                  <a:moveTo>
                    <a:pt x="0" y="0"/>
                  </a:moveTo>
                  <a:lnTo>
                    <a:pt x="3591730" y="0"/>
                  </a:lnTo>
                  <a:lnTo>
                    <a:pt x="359173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6" name="pl20"/>
            <p:cNvSpPr/>
            <p:nvPr/>
          </p:nvSpPr>
          <p:spPr>
            <a:xfrm>
              <a:off x="5025480" y="1472245"/>
              <a:ext cx="3591730" cy="0"/>
            </a:xfrm>
            <a:custGeom>
              <a:avLst/>
              <a:pathLst>
                <a:path w="3591730" h="0">
                  <a:moveTo>
                    <a:pt x="0" y="0"/>
                  </a:moveTo>
                  <a:lnTo>
                    <a:pt x="3591730" y="0"/>
                  </a:lnTo>
                  <a:lnTo>
                    <a:pt x="359173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7" name="pl21"/>
            <p:cNvSpPr/>
            <p:nvPr/>
          </p:nvSpPr>
          <p:spPr>
            <a:xfrm>
              <a:off x="5823642" y="1441189"/>
              <a:ext cx="0" cy="4099407"/>
            </a:xfrm>
            <a:custGeom>
              <a:avLst/>
              <a:pathLst>
                <a:path w="0" h="4099407">
                  <a:moveTo>
                    <a:pt x="0" y="409940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8" name="pl22"/>
            <p:cNvSpPr/>
            <p:nvPr/>
          </p:nvSpPr>
          <p:spPr>
            <a:xfrm>
              <a:off x="6730645" y="1441189"/>
              <a:ext cx="0" cy="4099407"/>
            </a:xfrm>
            <a:custGeom>
              <a:avLst/>
              <a:pathLst>
                <a:path w="0" h="4099407">
                  <a:moveTo>
                    <a:pt x="0" y="409940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9" name="pl23"/>
            <p:cNvSpPr/>
            <p:nvPr/>
          </p:nvSpPr>
          <p:spPr>
            <a:xfrm>
              <a:off x="7637648" y="1441189"/>
              <a:ext cx="0" cy="4099407"/>
            </a:xfrm>
            <a:custGeom>
              <a:avLst/>
              <a:pathLst>
                <a:path w="0" h="4099407">
                  <a:moveTo>
                    <a:pt x="0" y="409940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0" name="pl24"/>
            <p:cNvSpPr/>
            <p:nvPr/>
          </p:nvSpPr>
          <p:spPr>
            <a:xfrm>
              <a:off x="8544650" y="1441189"/>
              <a:ext cx="0" cy="4099407"/>
            </a:xfrm>
            <a:custGeom>
              <a:avLst/>
              <a:pathLst>
                <a:path w="0" h="4099407">
                  <a:moveTo>
                    <a:pt x="0" y="409940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1" name="pt25"/>
            <p:cNvSpPr/>
            <p:nvPr/>
          </p:nvSpPr>
          <p:spPr>
            <a:xfrm>
              <a:off x="5889517" y="3000225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2" name="pt26"/>
            <p:cNvSpPr/>
            <p:nvPr/>
          </p:nvSpPr>
          <p:spPr>
            <a:xfrm>
              <a:off x="5708116" y="3776628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3" name="pt27"/>
            <p:cNvSpPr/>
            <p:nvPr/>
          </p:nvSpPr>
          <p:spPr>
            <a:xfrm>
              <a:off x="5526716" y="3466067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4" name="pt28"/>
            <p:cNvSpPr/>
            <p:nvPr/>
          </p:nvSpPr>
          <p:spPr>
            <a:xfrm>
              <a:off x="5436015" y="3621347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5" name="pt29"/>
            <p:cNvSpPr/>
            <p:nvPr/>
          </p:nvSpPr>
          <p:spPr>
            <a:xfrm>
              <a:off x="5798816" y="2844944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6" name="pt30"/>
            <p:cNvSpPr/>
            <p:nvPr/>
          </p:nvSpPr>
          <p:spPr>
            <a:xfrm>
              <a:off x="6161617" y="2379102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7" name="pt31"/>
            <p:cNvSpPr/>
            <p:nvPr/>
          </p:nvSpPr>
          <p:spPr>
            <a:xfrm>
              <a:off x="5436015" y="3155505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8" name="pt32"/>
            <p:cNvSpPr/>
            <p:nvPr/>
          </p:nvSpPr>
          <p:spPr>
            <a:xfrm>
              <a:off x="5798816" y="3155505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9" name="pt33"/>
            <p:cNvSpPr/>
            <p:nvPr/>
          </p:nvSpPr>
          <p:spPr>
            <a:xfrm>
              <a:off x="5254615" y="3931908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0" name="pt34"/>
            <p:cNvSpPr/>
            <p:nvPr/>
          </p:nvSpPr>
          <p:spPr>
            <a:xfrm>
              <a:off x="5708116" y="3621347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1" name="pt35"/>
            <p:cNvSpPr/>
            <p:nvPr/>
          </p:nvSpPr>
          <p:spPr>
            <a:xfrm>
              <a:off x="6161617" y="2689664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2" name="pt36"/>
            <p:cNvSpPr/>
            <p:nvPr/>
          </p:nvSpPr>
          <p:spPr>
            <a:xfrm>
              <a:off x="5617416" y="3155505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3" name="pt37"/>
            <p:cNvSpPr/>
            <p:nvPr/>
          </p:nvSpPr>
          <p:spPr>
            <a:xfrm>
              <a:off x="5617416" y="3776628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4" name="pt38"/>
            <p:cNvSpPr/>
            <p:nvPr/>
          </p:nvSpPr>
          <p:spPr>
            <a:xfrm>
              <a:off x="5163915" y="3776628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5" name="pt39"/>
            <p:cNvSpPr/>
            <p:nvPr/>
          </p:nvSpPr>
          <p:spPr>
            <a:xfrm>
              <a:off x="6524419" y="2223822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6" name="pt40"/>
            <p:cNvSpPr/>
            <p:nvPr/>
          </p:nvSpPr>
          <p:spPr>
            <a:xfrm>
              <a:off x="6433718" y="1602699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7" name="pt41"/>
            <p:cNvSpPr/>
            <p:nvPr/>
          </p:nvSpPr>
          <p:spPr>
            <a:xfrm>
              <a:off x="6161617" y="2379102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8" name="pt42"/>
            <p:cNvSpPr/>
            <p:nvPr/>
          </p:nvSpPr>
          <p:spPr>
            <a:xfrm>
              <a:off x="5889517" y="3000225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9" name="pt43"/>
            <p:cNvSpPr/>
            <p:nvPr/>
          </p:nvSpPr>
          <p:spPr>
            <a:xfrm>
              <a:off x="6433718" y="2534383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0" name="pt44"/>
            <p:cNvSpPr/>
            <p:nvPr/>
          </p:nvSpPr>
          <p:spPr>
            <a:xfrm>
              <a:off x="5889517" y="2534383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1" name="pt45"/>
            <p:cNvSpPr/>
            <p:nvPr/>
          </p:nvSpPr>
          <p:spPr>
            <a:xfrm>
              <a:off x="6161617" y="3155505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2" name="pt46"/>
            <p:cNvSpPr/>
            <p:nvPr/>
          </p:nvSpPr>
          <p:spPr>
            <a:xfrm>
              <a:off x="5889517" y="2689664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3" name="pt47"/>
            <p:cNvSpPr/>
            <p:nvPr/>
          </p:nvSpPr>
          <p:spPr>
            <a:xfrm>
              <a:off x="5436015" y="2844944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4" name="pt48"/>
            <p:cNvSpPr/>
            <p:nvPr/>
          </p:nvSpPr>
          <p:spPr>
            <a:xfrm>
              <a:off x="5889517" y="3310786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5" name="pt49"/>
            <p:cNvSpPr/>
            <p:nvPr/>
          </p:nvSpPr>
          <p:spPr>
            <a:xfrm>
              <a:off x="5617416" y="3155505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6" name="pt50"/>
            <p:cNvSpPr/>
            <p:nvPr/>
          </p:nvSpPr>
          <p:spPr>
            <a:xfrm>
              <a:off x="5798816" y="3776628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7" name="pt51"/>
            <p:cNvSpPr/>
            <p:nvPr/>
          </p:nvSpPr>
          <p:spPr>
            <a:xfrm>
              <a:off x="5798816" y="3155505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8" name="pt52"/>
            <p:cNvSpPr/>
            <p:nvPr/>
          </p:nvSpPr>
          <p:spPr>
            <a:xfrm>
              <a:off x="5980217" y="3000225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9" name="pt53"/>
            <p:cNvSpPr/>
            <p:nvPr/>
          </p:nvSpPr>
          <p:spPr>
            <a:xfrm>
              <a:off x="5980217" y="3155505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0" name="pt54"/>
            <p:cNvSpPr/>
            <p:nvPr/>
          </p:nvSpPr>
          <p:spPr>
            <a:xfrm>
              <a:off x="5526716" y="3466067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1" name="pt55"/>
            <p:cNvSpPr/>
            <p:nvPr/>
          </p:nvSpPr>
          <p:spPr>
            <a:xfrm>
              <a:off x="5617416" y="3621347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2" name="pt56"/>
            <p:cNvSpPr/>
            <p:nvPr/>
          </p:nvSpPr>
          <p:spPr>
            <a:xfrm>
              <a:off x="6161617" y="3155505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3" name="pt57"/>
            <p:cNvSpPr/>
            <p:nvPr/>
          </p:nvSpPr>
          <p:spPr>
            <a:xfrm>
              <a:off x="5980217" y="206854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4" name="pt58"/>
            <p:cNvSpPr/>
            <p:nvPr/>
          </p:nvSpPr>
          <p:spPr>
            <a:xfrm>
              <a:off x="6252318" y="191326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5" name="pt59"/>
            <p:cNvSpPr/>
            <p:nvPr/>
          </p:nvSpPr>
          <p:spPr>
            <a:xfrm>
              <a:off x="5708116" y="3621347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6" name="pt60"/>
            <p:cNvSpPr/>
            <p:nvPr/>
          </p:nvSpPr>
          <p:spPr>
            <a:xfrm>
              <a:off x="5798816" y="3466067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7" name="pt61"/>
            <p:cNvSpPr/>
            <p:nvPr/>
          </p:nvSpPr>
          <p:spPr>
            <a:xfrm>
              <a:off x="6252318" y="3000225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8" name="pt62"/>
            <p:cNvSpPr/>
            <p:nvPr/>
          </p:nvSpPr>
          <p:spPr>
            <a:xfrm>
              <a:off x="5708116" y="2844944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9" name="pt63"/>
            <p:cNvSpPr/>
            <p:nvPr/>
          </p:nvSpPr>
          <p:spPr>
            <a:xfrm>
              <a:off x="5254615" y="3776628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0" name="pt64"/>
            <p:cNvSpPr/>
            <p:nvPr/>
          </p:nvSpPr>
          <p:spPr>
            <a:xfrm>
              <a:off x="5889517" y="3155505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1" name="pt65"/>
            <p:cNvSpPr/>
            <p:nvPr/>
          </p:nvSpPr>
          <p:spPr>
            <a:xfrm>
              <a:off x="5798816" y="3000225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2" name="pt66"/>
            <p:cNvSpPr/>
            <p:nvPr/>
          </p:nvSpPr>
          <p:spPr>
            <a:xfrm>
              <a:off x="5345315" y="4863592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3" name="pt67"/>
            <p:cNvSpPr/>
            <p:nvPr/>
          </p:nvSpPr>
          <p:spPr>
            <a:xfrm>
              <a:off x="5254615" y="3466067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4" name="pt68"/>
            <p:cNvSpPr/>
            <p:nvPr/>
          </p:nvSpPr>
          <p:spPr>
            <a:xfrm>
              <a:off x="5798816" y="3000225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5" name="pt69"/>
            <p:cNvSpPr/>
            <p:nvPr/>
          </p:nvSpPr>
          <p:spPr>
            <a:xfrm>
              <a:off x="5889517" y="2534383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6" name="pt70"/>
            <p:cNvSpPr/>
            <p:nvPr/>
          </p:nvSpPr>
          <p:spPr>
            <a:xfrm>
              <a:off x="5617416" y="3776628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7" name="pt71"/>
            <p:cNvSpPr/>
            <p:nvPr/>
          </p:nvSpPr>
          <p:spPr>
            <a:xfrm>
              <a:off x="5889517" y="2534383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8" name="pt72"/>
            <p:cNvSpPr/>
            <p:nvPr/>
          </p:nvSpPr>
          <p:spPr>
            <a:xfrm>
              <a:off x="5436015" y="3466067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9" name="pt73"/>
            <p:cNvSpPr/>
            <p:nvPr/>
          </p:nvSpPr>
          <p:spPr>
            <a:xfrm>
              <a:off x="6070917" y="2689664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0" name="pt74"/>
            <p:cNvSpPr/>
            <p:nvPr/>
          </p:nvSpPr>
          <p:spPr>
            <a:xfrm>
              <a:off x="5798816" y="3310786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1" name="pt75"/>
            <p:cNvSpPr/>
            <p:nvPr/>
          </p:nvSpPr>
          <p:spPr>
            <a:xfrm>
              <a:off x="7612822" y="3466067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2" name="pt76"/>
            <p:cNvSpPr/>
            <p:nvPr/>
          </p:nvSpPr>
          <p:spPr>
            <a:xfrm>
              <a:off x="7068620" y="3466067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3" name="pt77"/>
            <p:cNvSpPr/>
            <p:nvPr/>
          </p:nvSpPr>
          <p:spPr>
            <a:xfrm>
              <a:off x="7522121" y="3621347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4" name="pt78"/>
            <p:cNvSpPr/>
            <p:nvPr/>
          </p:nvSpPr>
          <p:spPr>
            <a:xfrm>
              <a:off x="6252318" y="4863592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5" name="pt79"/>
            <p:cNvSpPr/>
            <p:nvPr/>
          </p:nvSpPr>
          <p:spPr>
            <a:xfrm>
              <a:off x="7159320" y="4087189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6" name="pt80"/>
            <p:cNvSpPr/>
            <p:nvPr/>
          </p:nvSpPr>
          <p:spPr>
            <a:xfrm>
              <a:off x="6433718" y="4087189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7" name="pt81"/>
            <p:cNvSpPr/>
            <p:nvPr/>
          </p:nvSpPr>
          <p:spPr>
            <a:xfrm>
              <a:off x="6977920" y="3310786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8" name="pt82"/>
            <p:cNvSpPr/>
            <p:nvPr/>
          </p:nvSpPr>
          <p:spPr>
            <a:xfrm>
              <a:off x="5708116" y="4708311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9" name="pt83"/>
            <p:cNvSpPr/>
            <p:nvPr/>
          </p:nvSpPr>
          <p:spPr>
            <a:xfrm>
              <a:off x="7250021" y="3931908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0" name="pt84"/>
            <p:cNvSpPr/>
            <p:nvPr/>
          </p:nvSpPr>
          <p:spPr>
            <a:xfrm>
              <a:off x="5980217" y="4242470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1" name="pt85"/>
            <p:cNvSpPr/>
            <p:nvPr/>
          </p:nvSpPr>
          <p:spPr>
            <a:xfrm>
              <a:off x="5798816" y="5329434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2" name="pt86"/>
            <p:cNvSpPr/>
            <p:nvPr/>
          </p:nvSpPr>
          <p:spPr>
            <a:xfrm>
              <a:off x="6615119" y="3776628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3" name="pt87"/>
            <p:cNvSpPr/>
            <p:nvPr/>
          </p:nvSpPr>
          <p:spPr>
            <a:xfrm>
              <a:off x="6705819" y="5018873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4" name="pt88"/>
            <p:cNvSpPr/>
            <p:nvPr/>
          </p:nvSpPr>
          <p:spPr>
            <a:xfrm>
              <a:off x="6796519" y="3931908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5" name="pt89"/>
            <p:cNvSpPr/>
            <p:nvPr/>
          </p:nvSpPr>
          <p:spPr>
            <a:xfrm>
              <a:off x="6343018" y="3931908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6" name="pt90"/>
            <p:cNvSpPr/>
            <p:nvPr/>
          </p:nvSpPr>
          <p:spPr>
            <a:xfrm>
              <a:off x="7340721" y="3621347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7" name="pt91"/>
            <p:cNvSpPr/>
            <p:nvPr/>
          </p:nvSpPr>
          <p:spPr>
            <a:xfrm>
              <a:off x="6343018" y="3776628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8" name="pt92"/>
            <p:cNvSpPr/>
            <p:nvPr/>
          </p:nvSpPr>
          <p:spPr>
            <a:xfrm>
              <a:off x="6524419" y="4242470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9" name="pt93"/>
            <p:cNvSpPr/>
            <p:nvPr/>
          </p:nvSpPr>
          <p:spPr>
            <a:xfrm>
              <a:off x="6887220" y="5018873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0" name="pt94"/>
            <p:cNvSpPr/>
            <p:nvPr/>
          </p:nvSpPr>
          <p:spPr>
            <a:xfrm>
              <a:off x="6343018" y="4553031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1" name="pt95"/>
            <p:cNvSpPr/>
            <p:nvPr/>
          </p:nvSpPr>
          <p:spPr>
            <a:xfrm>
              <a:off x="6615119" y="3466067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2" name="pt96"/>
            <p:cNvSpPr/>
            <p:nvPr/>
          </p:nvSpPr>
          <p:spPr>
            <a:xfrm>
              <a:off x="6796519" y="4087189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3" name="pt97"/>
            <p:cNvSpPr/>
            <p:nvPr/>
          </p:nvSpPr>
          <p:spPr>
            <a:xfrm>
              <a:off x="6977920" y="4553031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4" name="pt98"/>
            <p:cNvSpPr/>
            <p:nvPr/>
          </p:nvSpPr>
          <p:spPr>
            <a:xfrm>
              <a:off x="6796519" y="4087189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5" name="pt99"/>
            <p:cNvSpPr/>
            <p:nvPr/>
          </p:nvSpPr>
          <p:spPr>
            <a:xfrm>
              <a:off x="7068620" y="3931908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6" name="pt100"/>
            <p:cNvSpPr/>
            <p:nvPr/>
          </p:nvSpPr>
          <p:spPr>
            <a:xfrm>
              <a:off x="7250021" y="3776628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7" name="pt101"/>
            <p:cNvSpPr/>
            <p:nvPr/>
          </p:nvSpPr>
          <p:spPr>
            <a:xfrm>
              <a:off x="7431421" y="4087189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8" name="pt102"/>
            <p:cNvSpPr/>
            <p:nvPr/>
          </p:nvSpPr>
          <p:spPr>
            <a:xfrm>
              <a:off x="7340721" y="3776628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9" name="pt103"/>
            <p:cNvSpPr/>
            <p:nvPr/>
          </p:nvSpPr>
          <p:spPr>
            <a:xfrm>
              <a:off x="6705819" y="3931908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0" name="pt104"/>
            <p:cNvSpPr/>
            <p:nvPr/>
          </p:nvSpPr>
          <p:spPr>
            <a:xfrm>
              <a:off x="6433718" y="4397750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1" name="pt105"/>
            <p:cNvSpPr/>
            <p:nvPr/>
          </p:nvSpPr>
          <p:spPr>
            <a:xfrm>
              <a:off x="6252318" y="4708311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2" name="pt106"/>
            <p:cNvSpPr/>
            <p:nvPr/>
          </p:nvSpPr>
          <p:spPr>
            <a:xfrm>
              <a:off x="6252318" y="4708311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3" name="pt107"/>
            <p:cNvSpPr/>
            <p:nvPr/>
          </p:nvSpPr>
          <p:spPr>
            <a:xfrm>
              <a:off x="6524419" y="4242470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4" name="pt108"/>
            <p:cNvSpPr/>
            <p:nvPr/>
          </p:nvSpPr>
          <p:spPr>
            <a:xfrm>
              <a:off x="6705819" y="4242470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5" name="pt109"/>
            <p:cNvSpPr/>
            <p:nvPr/>
          </p:nvSpPr>
          <p:spPr>
            <a:xfrm>
              <a:off x="6161617" y="3776628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6" name="pt110"/>
            <p:cNvSpPr/>
            <p:nvPr/>
          </p:nvSpPr>
          <p:spPr>
            <a:xfrm>
              <a:off x="6705819" y="3155505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7" name="pt111"/>
            <p:cNvSpPr/>
            <p:nvPr/>
          </p:nvSpPr>
          <p:spPr>
            <a:xfrm>
              <a:off x="7340721" y="3621347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8" name="pt112"/>
            <p:cNvSpPr/>
            <p:nvPr/>
          </p:nvSpPr>
          <p:spPr>
            <a:xfrm>
              <a:off x="6977920" y="4863592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9" name="pt113"/>
            <p:cNvSpPr/>
            <p:nvPr/>
          </p:nvSpPr>
          <p:spPr>
            <a:xfrm>
              <a:off x="6343018" y="3776628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0" name="pt114"/>
            <p:cNvSpPr/>
            <p:nvPr/>
          </p:nvSpPr>
          <p:spPr>
            <a:xfrm>
              <a:off x="6252318" y="4553031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1" name="pt115"/>
            <p:cNvSpPr/>
            <p:nvPr/>
          </p:nvSpPr>
          <p:spPr>
            <a:xfrm>
              <a:off x="6252318" y="4397750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2" name="pt116"/>
            <p:cNvSpPr/>
            <p:nvPr/>
          </p:nvSpPr>
          <p:spPr>
            <a:xfrm>
              <a:off x="6796519" y="3776628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3" name="pt117"/>
            <p:cNvSpPr/>
            <p:nvPr/>
          </p:nvSpPr>
          <p:spPr>
            <a:xfrm>
              <a:off x="6524419" y="4397750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4" name="pt118"/>
            <p:cNvSpPr/>
            <p:nvPr/>
          </p:nvSpPr>
          <p:spPr>
            <a:xfrm>
              <a:off x="5798816" y="4863592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5" name="pt119"/>
            <p:cNvSpPr/>
            <p:nvPr/>
          </p:nvSpPr>
          <p:spPr>
            <a:xfrm>
              <a:off x="6343018" y="4242470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6" name="pt120"/>
            <p:cNvSpPr/>
            <p:nvPr/>
          </p:nvSpPr>
          <p:spPr>
            <a:xfrm>
              <a:off x="6433718" y="3776628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7" name="pt121"/>
            <p:cNvSpPr/>
            <p:nvPr/>
          </p:nvSpPr>
          <p:spPr>
            <a:xfrm>
              <a:off x="6433718" y="3931908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8" name="pt122"/>
            <p:cNvSpPr/>
            <p:nvPr/>
          </p:nvSpPr>
          <p:spPr>
            <a:xfrm>
              <a:off x="6887220" y="3931908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9" name="pt123"/>
            <p:cNvSpPr/>
            <p:nvPr/>
          </p:nvSpPr>
          <p:spPr>
            <a:xfrm>
              <a:off x="5889517" y="4553031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0" name="pt124"/>
            <p:cNvSpPr/>
            <p:nvPr/>
          </p:nvSpPr>
          <p:spPr>
            <a:xfrm>
              <a:off x="6433718" y="4087189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1" name="pt125"/>
            <p:cNvSpPr/>
            <p:nvPr/>
          </p:nvSpPr>
          <p:spPr>
            <a:xfrm>
              <a:off x="6977920" y="3310786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2" name="pt126"/>
            <p:cNvSpPr/>
            <p:nvPr/>
          </p:nvSpPr>
          <p:spPr>
            <a:xfrm>
              <a:off x="6524419" y="4242470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3" name="pt127"/>
            <p:cNvSpPr/>
            <p:nvPr/>
          </p:nvSpPr>
          <p:spPr>
            <a:xfrm>
              <a:off x="7703522" y="3776628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4" name="pt128"/>
            <p:cNvSpPr/>
            <p:nvPr/>
          </p:nvSpPr>
          <p:spPr>
            <a:xfrm>
              <a:off x="6977920" y="3931908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5" name="pt129"/>
            <p:cNvSpPr/>
            <p:nvPr/>
          </p:nvSpPr>
          <p:spPr>
            <a:xfrm>
              <a:off x="7159320" y="3776628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6" name="pt130"/>
            <p:cNvSpPr/>
            <p:nvPr/>
          </p:nvSpPr>
          <p:spPr>
            <a:xfrm>
              <a:off x="8157023" y="3776628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7" name="pt131"/>
            <p:cNvSpPr/>
            <p:nvPr/>
          </p:nvSpPr>
          <p:spPr>
            <a:xfrm>
              <a:off x="5708116" y="455303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8" name="pt132"/>
            <p:cNvSpPr/>
            <p:nvPr/>
          </p:nvSpPr>
          <p:spPr>
            <a:xfrm>
              <a:off x="7884922" y="3931908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9" name="pt133"/>
            <p:cNvSpPr/>
            <p:nvPr/>
          </p:nvSpPr>
          <p:spPr>
            <a:xfrm>
              <a:off x="7340721" y="455303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0" name="pt134"/>
            <p:cNvSpPr/>
            <p:nvPr/>
          </p:nvSpPr>
          <p:spPr>
            <a:xfrm>
              <a:off x="7794222" y="2844944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1" name="pt135"/>
            <p:cNvSpPr/>
            <p:nvPr/>
          </p:nvSpPr>
          <p:spPr>
            <a:xfrm>
              <a:off x="7159320" y="3466067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2" name="pt136"/>
            <p:cNvSpPr/>
            <p:nvPr/>
          </p:nvSpPr>
          <p:spPr>
            <a:xfrm>
              <a:off x="7068620" y="4242470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3" name="pt137"/>
            <p:cNvSpPr/>
            <p:nvPr/>
          </p:nvSpPr>
          <p:spPr>
            <a:xfrm>
              <a:off x="7431421" y="3776628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4" name="pt138"/>
            <p:cNvSpPr/>
            <p:nvPr/>
          </p:nvSpPr>
          <p:spPr>
            <a:xfrm>
              <a:off x="6433718" y="455303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5" name="pt139"/>
            <p:cNvSpPr/>
            <p:nvPr/>
          </p:nvSpPr>
          <p:spPr>
            <a:xfrm>
              <a:off x="6524419" y="4087189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6" name="pt140"/>
            <p:cNvSpPr/>
            <p:nvPr/>
          </p:nvSpPr>
          <p:spPr>
            <a:xfrm>
              <a:off x="7068620" y="3466067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7" name="pt141"/>
            <p:cNvSpPr/>
            <p:nvPr/>
          </p:nvSpPr>
          <p:spPr>
            <a:xfrm>
              <a:off x="7159320" y="3776628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8" name="pt142"/>
            <p:cNvSpPr/>
            <p:nvPr/>
          </p:nvSpPr>
          <p:spPr>
            <a:xfrm>
              <a:off x="8247724" y="2534383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9" name="pt143"/>
            <p:cNvSpPr/>
            <p:nvPr/>
          </p:nvSpPr>
          <p:spPr>
            <a:xfrm>
              <a:off x="8247724" y="4397750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0" name="pt144"/>
            <p:cNvSpPr/>
            <p:nvPr/>
          </p:nvSpPr>
          <p:spPr>
            <a:xfrm>
              <a:off x="6705819" y="5018873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1" name="pt145"/>
            <p:cNvSpPr/>
            <p:nvPr/>
          </p:nvSpPr>
          <p:spPr>
            <a:xfrm>
              <a:off x="7522121" y="3466067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2" name="pt146"/>
            <p:cNvSpPr/>
            <p:nvPr/>
          </p:nvSpPr>
          <p:spPr>
            <a:xfrm>
              <a:off x="6343018" y="4087189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3" name="pt147"/>
            <p:cNvSpPr/>
            <p:nvPr/>
          </p:nvSpPr>
          <p:spPr>
            <a:xfrm>
              <a:off x="8247724" y="4087189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4" name="pt148"/>
            <p:cNvSpPr/>
            <p:nvPr/>
          </p:nvSpPr>
          <p:spPr>
            <a:xfrm>
              <a:off x="6977920" y="4242470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5" name="pt149"/>
            <p:cNvSpPr/>
            <p:nvPr/>
          </p:nvSpPr>
          <p:spPr>
            <a:xfrm>
              <a:off x="7340721" y="3310786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6" name="pt150"/>
            <p:cNvSpPr/>
            <p:nvPr/>
          </p:nvSpPr>
          <p:spPr>
            <a:xfrm>
              <a:off x="7794222" y="3466067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7" name="pt151"/>
            <p:cNvSpPr/>
            <p:nvPr/>
          </p:nvSpPr>
          <p:spPr>
            <a:xfrm>
              <a:off x="6887220" y="4087189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8" name="pt152"/>
            <p:cNvSpPr/>
            <p:nvPr/>
          </p:nvSpPr>
          <p:spPr>
            <a:xfrm>
              <a:off x="6796519" y="3776628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9" name="pt153"/>
            <p:cNvSpPr/>
            <p:nvPr/>
          </p:nvSpPr>
          <p:spPr>
            <a:xfrm>
              <a:off x="7068620" y="4087189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0" name="pt154"/>
            <p:cNvSpPr/>
            <p:nvPr/>
          </p:nvSpPr>
          <p:spPr>
            <a:xfrm>
              <a:off x="7794222" y="3776628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1" name="pt155"/>
            <p:cNvSpPr/>
            <p:nvPr/>
          </p:nvSpPr>
          <p:spPr>
            <a:xfrm>
              <a:off x="7975623" y="4087189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2" name="pt156"/>
            <p:cNvSpPr/>
            <p:nvPr/>
          </p:nvSpPr>
          <p:spPr>
            <a:xfrm>
              <a:off x="8429124" y="2534383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3" name="pt157"/>
            <p:cNvSpPr/>
            <p:nvPr/>
          </p:nvSpPr>
          <p:spPr>
            <a:xfrm>
              <a:off x="7068620" y="4087189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4" name="pt158"/>
            <p:cNvSpPr/>
            <p:nvPr/>
          </p:nvSpPr>
          <p:spPr>
            <a:xfrm>
              <a:off x="6977920" y="4087189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5" name="pt159"/>
            <p:cNvSpPr/>
            <p:nvPr/>
          </p:nvSpPr>
          <p:spPr>
            <a:xfrm>
              <a:off x="6796519" y="4397750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6" name="pt160"/>
            <p:cNvSpPr/>
            <p:nvPr/>
          </p:nvSpPr>
          <p:spPr>
            <a:xfrm>
              <a:off x="8247724" y="3776628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7" name="pt161"/>
            <p:cNvSpPr/>
            <p:nvPr/>
          </p:nvSpPr>
          <p:spPr>
            <a:xfrm>
              <a:off x="6977920" y="3155505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8" name="pt162"/>
            <p:cNvSpPr/>
            <p:nvPr/>
          </p:nvSpPr>
          <p:spPr>
            <a:xfrm>
              <a:off x="7068620" y="3621347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9" name="pt163"/>
            <p:cNvSpPr/>
            <p:nvPr/>
          </p:nvSpPr>
          <p:spPr>
            <a:xfrm>
              <a:off x="6705819" y="3776628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0" name="pt164"/>
            <p:cNvSpPr/>
            <p:nvPr/>
          </p:nvSpPr>
          <p:spPr>
            <a:xfrm>
              <a:off x="7522121" y="3621347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1" name="pt165"/>
            <p:cNvSpPr/>
            <p:nvPr/>
          </p:nvSpPr>
          <p:spPr>
            <a:xfrm>
              <a:off x="7340721" y="3621347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2" name="pt166"/>
            <p:cNvSpPr/>
            <p:nvPr/>
          </p:nvSpPr>
          <p:spPr>
            <a:xfrm>
              <a:off x="7522121" y="3621347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3" name="pt167"/>
            <p:cNvSpPr/>
            <p:nvPr/>
          </p:nvSpPr>
          <p:spPr>
            <a:xfrm>
              <a:off x="6524419" y="4242470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4" name="pt168"/>
            <p:cNvSpPr/>
            <p:nvPr/>
          </p:nvSpPr>
          <p:spPr>
            <a:xfrm>
              <a:off x="7431421" y="3466067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5" name="pt169"/>
            <p:cNvSpPr/>
            <p:nvPr/>
          </p:nvSpPr>
          <p:spPr>
            <a:xfrm>
              <a:off x="7340721" y="3310786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6" name="pt170"/>
            <p:cNvSpPr/>
            <p:nvPr/>
          </p:nvSpPr>
          <p:spPr>
            <a:xfrm>
              <a:off x="7340721" y="3776628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7" name="pt171"/>
            <p:cNvSpPr/>
            <p:nvPr/>
          </p:nvSpPr>
          <p:spPr>
            <a:xfrm>
              <a:off x="6977920" y="455303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8" name="pt172"/>
            <p:cNvSpPr/>
            <p:nvPr/>
          </p:nvSpPr>
          <p:spPr>
            <a:xfrm>
              <a:off x="7159320" y="3776628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9" name="pt173"/>
            <p:cNvSpPr/>
            <p:nvPr/>
          </p:nvSpPr>
          <p:spPr>
            <a:xfrm>
              <a:off x="6887220" y="3155505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0" name="pt174"/>
            <p:cNvSpPr/>
            <p:nvPr/>
          </p:nvSpPr>
          <p:spPr>
            <a:xfrm>
              <a:off x="6615119" y="3776628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1" name="tx175"/>
            <p:cNvSpPr/>
            <p:nvPr/>
          </p:nvSpPr>
          <p:spPr>
            <a:xfrm>
              <a:off x="4807488" y="5313796"/>
              <a:ext cx="155361" cy="8054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2.0</a:t>
              </a:r>
            </a:p>
          </p:txBody>
        </p:sp>
        <p:sp>
          <p:nvSpPr>
            <p:cNvPr id="372" name="tx176"/>
            <p:cNvSpPr/>
            <p:nvPr/>
          </p:nvSpPr>
          <p:spPr>
            <a:xfrm>
              <a:off x="4807488" y="4537557"/>
              <a:ext cx="155361" cy="8038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2.5</a:t>
              </a:r>
            </a:p>
          </p:txBody>
        </p:sp>
        <p:sp>
          <p:nvSpPr>
            <p:cNvPr id="373" name="tx177"/>
            <p:cNvSpPr/>
            <p:nvPr/>
          </p:nvSpPr>
          <p:spPr>
            <a:xfrm>
              <a:off x="4807488" y="3761154"/>
              <a:ext cx="155361" cy="8038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3.0</a:t>
              </a:r>
            </a:p>
          </p:txBody>
        </p:sp>
        <p:sp>
          <p:nvSpPr>
            <p:cNvPr id="374" name="tx178"/>
            <p:cNvSpPr/>
            <p:nvPr/>
          </p:nvSpPr>
          <p:spPr>
            <a:xfrm>
              <a:off x="4807488" y="2984751"/>
              <a:ext cx="155361" cy="8038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3.5</a:t>
              </a:r>
            </a:p>
          </p:txBody>
        </p:sp>
        <p:sp>
          <p:nvSpPr>
            <p:cNvPr id="375" name="tx179"/>
            <p:cNvSpPr/>
            <p:nvPr/>
          </p:nvSpPr>
          <p:spPr>
            <a:xfrm>
              <a:off x="4807488" y="2208238"/>
              <a:ext cx="155361" cy="80491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4.0</a:t>
              </a:r>
            </a:p>
          </p:txBody>
        </p:sp>
        <p:sp>
          <p:nvSpPr>
            <p:cNvPr id="376" name="tx180"/>
            <p:cNvSpPr/>
            <p:nvPr/>
          </p:nvSpPr>
          <p:spPr>
            <a:xfrm>
              <a:off x="4807488" y="1431999"/>
              <a:ext cx="155361" cy="8032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4.5</a:t>
              </a:r>
            </a:p>
          </p:txBody>
        </p:sp>
        <p:sp>
          <p:nvSpPr>
            <p:cNvPr id="377" name="pl181"/>
            <p:cNvSpPr/>
            <p:nvPr/>
          </p:nvSpPr>
          <p:spPr>
            <a:xfrm>
              <a:off x="4990686" y="5354260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8" name="pl182"/>
            <p:cNvSpPr/>
            <p:nvPr/>
          </p:nvSpPr>
          <p:spPr>
            <a:xfrm>
              <a:off x="4990686" y="4577857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9" name="pl183"/>
            <p:cNvSpPr/>
            <p:nvPr/>
          </p:nvSpPr>
          <p:spPr>
            <a:xfrm>
              <a:off x="4990686" y="3801454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0" name="pl184"/>
            <p:cNvSpPr/>
            <p:nvPr/>
          </p:nvSpPr>
          <p:spPr>
            <a:xfrm>
              <a:off x="4990686" y="3025051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1" name="pl185"/>
            <p:cNvSpPr/>
            <p:nvPr/>
          </p:nvSpPr>
          <p:spPr>
            <a:xfrm>
              <a:off x="4990686" y="2248648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2" name="pl186"/>
            <p:cNvSpPr/>
            <p:nvPr/>
          </p:nvSpPr>
          <p:spPr>
            <a:xfrm>
              <a:off x="4990686" y="1472245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3" name="pl187"/>
            <p:cNvSpPr/>
            <p:nvPr/>
          </p:nvSpPr>
          <p:spPr>
            <a:xfrm>
              <a:off x="5823642" y="5540596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4" name="pl188"/>
            <p:cNvSpPr/>
            <p:nvPr/>
          </p:nvSpPr>
          <p:spPr>
            <a:xfrm>
              <a:off x="6730645" y="5540596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5" name="pl189"/>
            <p:cNvSpPr/>
            <p:nvPr/>
          </p:nvSpPr>
          <p:spPr>
            <a:xfrm>
              <a:off x="7637648" y="5540596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6" name="pl190"/>
            <p:cNvSpPr/>
            <p:nvPr/>
          </p:nvSpPr>
          <p:spPr>
            <a:xfrm>
              <a:off x="8544650" y="5540596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7" name="tx191"/>
            <p:cNvSpPr/>
            <p:nvPr/>
          </p:nvSpPr>
          <p:spPr>
            <a:xfrm>
              <a:off x="5792565" y="5604591"/>
              <a:ext cx="62155" cy="7879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5</a:t>
              </a:r>
            </a:p>
          </p:txBody>
        </p:sp>
        <p:sp>
          <p:nvSpPr>
            <p:cNvPr id="388" name="tx192"/>
            <p:cNvSpPr/>
            <p:nvPr/>
          </p:nvSpPr>
          <p:spPr>
            <a:xfrm>
              <a:off x="6699567" y="5602899"/>
              <a:ext cx="62155" cy="80491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6</a:t>
              </a:r>
            </a:p>
          </p:txBody>
        </p:sp>
        <p:sp>
          <p:nvSpPr>
            <p:cNvPr id="389" name="tx193"/>
            <p:cNvSpPr/>
            <p:nvPr/>
          </p:nvSpPr>
          <p:spPr>
            <a:xfrm>
              <a:off x="7606570" y="5606555"/>
              <a:ext cx="62155" cy="7683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7</a:t>
              </a:r>
            </a:p>
          </p:txBody>
        </p:sp>
        <p:sp>
          <p:nvSpPr>
            <p:cNvPr id="390" name="tx194"/>
            <p:cNvSpPr/>
            <p:nvPr/>
          </p:nvSpPr>
          <p:spPr>
            <a:xfrm>
              <a:off x="8513572" y="5602790"/>
              <a:ext cx="62155" cy="80600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8</a:t>
              </a:r>
            </a:p>
          </p:txBody>
        </p:sp>
        <p:sp>
          <p:nvSpPr>
            <p:cNvPr id="391" name="tx195"/>
            <p:cNvSpPr/>
            <p:nvPr/>
          </p:nvSpPr>
          <p:spPr>
            <a:xfrm>
              <a:off x="6409646" y="5709276"/>
              <a:ext cx="823397" cy="13383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1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1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Sepal.Length</a:t>
              </a:r>
            </a:p>
          </p:txBody>
        </p:sp>
        <p:sp>
          <p:nvSpPr>
            <p:cNvPr id="392" name="tx196"/>
            <p:cNvSpPr/>
            <p:nvPr/>
          </p:nvSpPr>
          <p:spPr>
            <a:xfrm rot="-5400000">
              <a:off x="4299160" y="3424862"/>
              <a:ext cx="753206" cy="132060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1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1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Sepal.Width</a:t>
              </a: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/>
              <a:t>Two plots</a:t>
            </a:r>
          </a:p>
        </p:txBody>
      </p:sp>
      <p:grpSp xmlns:a="http://schemas.openxmlformats.org/drawingml/2006/main" xmlns:r="http://schemas.openxmlformats.org/officeDocument/2006/relationships" xmlns:p="http://schemas.openxmlformats.org/presentationml/2006/main" xmlns:pic="http://schemas.openxmlformats.org/drawingml/2006/picture">
        <p:nvGrpSpPr>
          <p:cNvPr id="3" name=""/>
          <p:cNvGrpSpPr/>
          <p:nvPr/>
        </p:nvGrpSpPr>
        <p:grpSpPr>
          <a:xfrm>
            <a:off x="457200" y="1371600"/>
            <a:ext cx="4114800" cy="4572000"/>
            <a:chOff x="457200" y="1371600"/>
            <a:chExt cx="4114800" cy="4572000"/>
          </a:xfrm>
        </p:grpSpPr>
        <p:sp>
          <p:nvSpPr>
            <p:cNvPr id="4" name="rc3"/>
            <p:cNvSpPr/>
            <p:nvPr/>
          </p:nvSpPr>
          <p:spPr>
            <a:xfrm>
              <a:off x="457200" y="1371600"/>
              <a:ext cx="4114800" cy="457200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9525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" name="tx4"/>
            <p:cNvSpPr/>
            <p:nvPr/>
          </p:nvSpPr>
          <p:spPr>
            <a:xfrm>
              <a:off x="1579661" y="1638722"/>
              <a:ext cx="2235636" cy="17359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439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439" b="1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Histogram of rnorm(1000)</a:t>
              </a:r>
            </a:p>
          </p:txBody>
        </p:sp>
        <p:sp>
          <p:nvSpPr>
            <p:cNvPr id="6" name="tx5"/>
            <p:cNvSpPr/>
            <p:nvPr/>
          </p:nvSpPr>
          <p:spPr>
            <a:xfrm>
              <a:off x="2278231" y="5563650"/>
              <a:ext cx="838497" cy="14220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rnorm(1000)</a:t>
              </a:r>
            </a:p>
          </p:txBody>
        </p:sp>
        <p:sp>
          <p:nvSpPr>
            <p:cNvPr id="7" name="tx6"/>
            <p:cNvSpPr/>
            <p:nvPr/>
          </p:nvSpPr>
          <p:spPr>
            <a:xfrm rot="-5400000">
              <a:off x="190785" y="3495168"/>
              <a:ext cx="720030" cy="14198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Frequency</a:t>
              </a:r>
            </a:p>
          </p:txBody>
        </p:sp>
        <p:sp>
          <p:nvSpPr>
            <p:cNvPr id="8" name="pl7"/>
            <p:cNvSpPr/>
            <p:nvPr/>
          </p:nvSpPr>
          <p:spPr>
            <a:xfrm>
              <a:off x="1514565" y="5010912"/>
              <a:ext cx="2365828" cy="0"/>
            </a:xfrm>
            <a:custGeom>
              <a:avLst/>
              <a:pathLst>
                <a:path w="2365828" h="0">
                  <a:moveTo>
                    <a:pt x="0" y="0"/>
                  </a:moveTo>
                  <a:lnTo>
                    <a:pt x="2365828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" name="pl8"/>
            <p:cNvSpPr/>
            <p:nvPr/>
          </p:nvSpPr>
          <p:spPr>
            <a:xfrm>
              <a:off x="1514565" y="5010912"/>
              <a:ext cx="0" cy="91439"/>
            </a:xfrm>
            <a:custGeom>
              <a:avLst/>
              <a:pathLst>
                <a:path w="0" h="91439">
                  <a:moveTo>
                    <a:pt x="0" y="0"/>
                  </a:moveTo>
                  <a:lnTo>
                    <a:pt x="0" y="91439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" name="pl9"/>
            <p:cNvSpPr/>
            <p:nvPr/>
          </p:nvSpPr>
          <p:spPr>
            <a:xfrm>
              <a:off x="1908870" y="5010912"/>
              <a:ext cx="0" cy="91439"/>
            </a:xfrm>
            <a:custGeom>
              <a:avLst/>
              <a:pathLst>
                <a:path w="0" h="91439">
                  <a:moveTo>
                    <a:pt x="0" y="0"/>
                  </a:moveTo>
                  <a:lnTo>
                    <a:pt x="0" y="91439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" name="pl10"/>
            <p:cNvSpPr/>
            <p:nvPr/>
          </p:nvSpPr>
          <p:spPr>
            <a:xfrm>
              <a:off x="2303175" y="5010912"/>
              <a:ext cx="0" cy="91439"/>
            </a:xfrm>
            <a:custGeom>
              <a:avLst/>
              <a:pathLst>
                <a:path w="0" h="91439">
                  <a:moveTo>
                    <a:pt x="0" y="0"/>
                  </a:moveTo>
                  <a:lnTo>
                    <a:pt x="0" y="91439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" name="pl11"/>
            <p:cNvSpPr/>
            <p:nvPr/>
          </p:nvSpPr>
          <p:spPr>
            <a:xfrm>
              <a:off x="2697480" y="5010912"/>
              <a:ext cx="0" cy="91439"/>
            </a:xfrm>
            <a:custGeom>
              <a:avLst/>
              <a:pathLst>
                <a:path w="0" h="91439">
                  <a:moveTo>
                    <a:pt x="0" y="0"/>
                  </a:moveTo>
                  <a:lnTo>
                    <a:pt x="0" y="91439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" name="pl12"/>
            <p:cNvSpPr/>
            <p:nvPr/>
          </p:nvSpPr>
          <p:spPr>
            <a:xfrm>
              <a:off x="3091784" y="5010912"/>
              <a:ext cx="0" cy="91439"/>
            </a:xfrm>
            <a:custGeom>
              <a:avLst/>
              <a:pathLst>
                <a:path w="0" h="91439">
                  <a:moveTo>
                    <a:pt x="0" y="0"/>
                  </a:moveTo>
                  <a:lnTo>
                    <a:pt x="0" y="91439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" name="pl13"/>
            <p:cNvSpPr/>
            <p:nvPr/>
          </p:nvSpPr>
          <p:spPr>
            <a:xfrm>
              <a:off x="3486089" y="5010912"/>
              <a:ext cx="0" cy="91439"/>
            </a:xfrm>
            <a:custGeom>
              <a:avLst/>
              <a:pathLst>
                <a:path w="0" h="91439">
                  <a:moveTo>
                    <a:pt x="0" y="0"/>
                  </a:moveTo>
                  <a:lnTo>
                    <a:pt x="0" y="91439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" name="pl14"/>
            <p:cNvSpPr/>
            <p:nvPr/>
          </p:nvSpPr>
          <p:spPr>
            <a:xfrm>
              <a:off x="3880394" y="5010912"/>
              <a:ext cx="0" cy="91439"/>
            </a:xfrm>
            <a:custGeom>
              <a:avLst/>
              <a:pathLst>
                <a:path w="0" h="91439">
                  <a:moveTo>
                    <a:pt x="0" y="0"/>
                  </a:moveTo>
                  <a:lnTo>
                    <a:pt x="0" y="91439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" name="tx15"/>
            <p:cNvSpPr/>
            <p:nvPr/>
          </p:nvSpPr>
          <p:spPr>
            <a:xfrm>
              <a:off x="1446811" y="5230484"/>
              <a:ext cx="135508" cy="109611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-3</a:t>
              </a:r>
            </a:p>
          </p:txBody>
        </p:sp>
        <p:sp>
          <p:nvSpPr>
            <p:cNvPr id="17" name="tx16"/>
            <p:cNvSpPr/>
            <p:nvPr/>
          </p:nvSpPr>
          <p:spPr>
            <a:xfrm>
              <a:off x="1841116" y="5233162"/>
              <a:ext cx="135508" cy="10693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-2</a:t>
              </a:r>
            </a:p>
          </p:txBody>
        </p:sp>
        <p:sp>
          <p:nvSpPr>
            <p:cNvPr id="18" name="tx17"/>
            <p:cNvSpPr/>
            <p:nvPr/>
          </p:nvSpPr>
          <p:spPr>
            <a:xfrm>
              <a:off x="2235421" y="5233981"/>
              <a:ext cx="135508" cy="106114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-1</a:t>
              </a:r>
            </a:p>
          </p:txBody>
        </p:sp>
        <p:sp>
          <p:nvSpPr>
            <p:cNvPr id="19" name="tx18"/>
            <p:cNvSpPr/>
            <p:nvPr/>
          </p:nvSpPr>
          <p:spPr>
            <a:xfrm>
              <a:off x="2655101" y="5230632"/>
              <a:ext cx="84757" cy="10946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0</a:t>
              </a:r>
            </a:p>
          </p:txBody>
        </p:sp>
        <p:sp>
          <p:nvSpPr>
            <p:cNvPr id="20" name="tx19"/>
            <p:cNvSpPr/>
            <p:nvPr/>
          </p:nvSpPr>
          <p:spPr>
            <a:xfrm>
              <a:off x="3049405" y="5233981"/>
              <a:ext cx="84757" cy="106114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1</a:t>
              </a:r>
            </a:p>
          </p:txBody>
        </p:sp>
        <p:sp>
          <p:nvSpPr>
            <p:cNvPr id="21" name="tx20"/>
            <p:cNvSpPr/>
            <p:nvPr/>
          </p:nvSpPr>
          <p:spPr>
            <a:xfrm>
              <a:off x="3443710" y="5233162"/>
              <a:ext cx="84757" cy="10693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2</a:t>
              </a:r>
            </a:p>
          </p:txBody>
        </p:sp>
        <p:sp>
          <p:nvSpPr>
            <p:cNvPr id="22" name="tx21"/>
            <p:cNvSpPr/>
            <p:nvPr/>
          </p:nvSpPr>
          <p:spPr>
            <a:xfrm>
              <a:off x="3838015" y="5230484"/>
              <a:ext cx="84757" cy="109611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3</a:t>
              </a:r>
            </a:p>
          </p:txBody>
        </p:sp>
        <p:sp>
          <p:nvSpPr>
            <p:cNvPr id="23" name="pl22"/>
            <p:cNvSpPr/>
            <p:nvPr/>
          </p:nvSpPr>
          <p:spPr>
            <a:xfrm>
              <a:off x="1207008" y="2802741"/>
              <a:ext cx="0" cy="2101151"/>
            </a:xfrm>
            <a:custGeom>
              <a:avLst/>
              <a:pathLst>
                <a:path w="0" h="2101151">
                  <a:moveTo>
                    <a:pt x="0" y="2101151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" name="pl23"/>
            <p:cNvSpPr/>
            <p:nvPr/>
          </p:nvSpPr>
          <p:spPr>
            <a:xfrm>
              <a:off x="1115567" y="4903893"/>
              <a:ext cx="91440" cy="0"/>
            </a:xfrm>
            <a:custGeom>
              <a:avLst/>
              <a:pathLst>
                <a:path w="91440" h="0">
                  <a:moveTo>
                    <a:pt x="9144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" name="pl24"/>
            <p:cNvSpPr/>
            <p:nvPr/>
          </p:nvSpPr>
          <p:spPr>
            <a:xfrm>
              <a:off x="1115567" y="4203509"/>
              <a:ext cx="91440" cy="0"/>
            </a:xfrm>
            <a:custGeom>
              <a:avLst/>
              <a:pathLst>
                <a:path w="91440" h="0">
                  <a:moveTo>
                    <a:pt x="9144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" name="pl25"/>
            <p:cNvSpPr/>
            <p:nvPr/>
          </p:nvSpPr>
          <p:spPr>
            <a:xfrm>
              <a:off x="1115567" y="3503125"/>
              <a:ext cx="91440" cy="0"/>
            </a:xfrm>
            <a:custGeom>
              <a:avLst/>
              <a:pathLst>
                <a:path w="91440" h="0">
                  <a:moveTo>
                    <a:pt x="9144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" name="pl26"/>
            <p:cNvSpPr/>
            <p:nvPr/>
          </p:nvSpPr>
          <p:spPr>
            <a:xfrm>
              <a:off x="1115567" y="2802741"/>
              <a:ext cx="91440" cy="0"/>
            </a:xfrm>
            <a:custGeom>
              <a:avLst/>
              <a:pathLst>
                <a:path w="91440" h="0">
                  <a:moveTo>
                    <a:pt x="9144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" name="tx27"/>
            <p:cNvSpPr/>
            <p:nvPr/>
          </p:nvSpPr>
          <p:spPr>
            <a:xfrm rot="-5400000">
              <a:off x="890441" y="4849161"/>
              <a:ext cx="84757" cy="10946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0</a:t>
              </a:r>
            </a:p>
          </p:txBody>
        </p:sp>
        <p:sp>
          <p:nvSpPr>
            <p:cNvPr id="29" name="tx28"/>
            <p:cNvSpPr/>
            <p:nvPr/>
          </p:nvSpPr>
          <p:spPr>
            <a:xfrm rot="-5400000">
              <a:off x="848062" y="4148777"/>
              <a:ext cx="169515" cy="10946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50</a:t>
              </a:r>
            </a:p>
          </p:txBody>
        </p:sp>
        <p:sp>
          <p:nvSpPr>
            <p:cNvPr id="30" name="tx29"/>
            <p:cNvSpPr/>
            <p:nvPr/>
          </p:nvSpPr>
          <p:spPr>
            <a:xfrm rot="-5400000">
              <a:off x="805684" y="3448393"/>
              <a:ext cx="254272" cy="10946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100</a:t>
              </a:r>
            </a:p>
          </p:txBody>
        </p:sp>
        <p:sp>
          <p:nvSpPr>
            <p:cNvPr id="31" name="tx30"/>
            <p:cNvSpPr/>
            <p:nvPr/>
          </p:nvSpPr>
          <p:spPr>
            <a:xfrm rot="-5400000">
              <a:off x="805684" y="2748009"/>
              <a:ext cx="254272" cy="10946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150</a:t>
              </a:r>
            </a:p>
          </p:txBody>
        </p:sp>
        <p:sp>
          <p:nvSpPr>
            <p:cNvPr id="32" name="rc31"/>
            <p:cNvSpPr/>
            <p:nvPr/>
          </p:nvSpPr>
          <p:spPr>
            <a:xfrm>
              <a:off x="1317413" y="4875877"/>
              <a:ext cx="197152" cy="28015"/>
            </a:xfrm>
            <a:prstGeom prst="rect">
              <a:avLst/>
            </a:prstGeom>
            <a:solidFill>
              <a:srgbClr val="D3D3D3">
                <a:alpha val="100000"/>
              </a:srgbClr>
            </a:solidFill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" name="rc32"/>
            <p:cNvSpPr/>
            <p:nvPr/>
          </p:nvSpPr>
          <p:spPr>
            <a:xfrm>
              <a:off x="1514565" y="4833854"/>
              <a:ext cx="197152" cy="70038"/>
            </a:xfrm>
            <a:prstGeom prst="rect">
              <a:avLst/>
            </a:prstGeom>
            <a:solidFill>
              <a:srgbClr val="D3D3D3">
                <a:alpha val="100000"/>
              </a:srgbClr>
            </a:solidFill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" name="rc33"/>
            <p:cNvSpPr/>
            <p:nvPr/>
          </p:nvSpPr>
          <p:spPr>
            <a:xfrm>
              <a:off x="1711718" y="4623739"/>
              <a:ext cx="197152" cy="280153"/>
            </a:xfrm>
            <a:prstGeom prst="rect">
              <a:avLst/>
            </a:prstGeom>
            <a:solidFill>
              <a:srgbClr val="D3D3D3">
                <a:alpha val="100000"/>
              </a:srgbClr>
            </a:solidFill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" name="rc34"/>
            <p:cNvSpPr/>
            <p:nvPr/>
          </p:nvSpPr>
          <p:spPr>
            <a:xfrm>
              <a:off x="1908870" y="4315570"/>
              <a:ext cx="197152" cy="588322"/>
            </a:xfrm>
            <a:prstGeom prst="rect">
              <a:avLst/>
            </a:prstGeom>
            <a:solidFill>
              <a:srgbClr val="D3D3D3">
                <a:alpha val="100000"/>
              </a:srgbClr>
            </a:solidFill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" name="rc35"/>
            <p:cNvSpPr/>
            <p:nvPr/>
          </p:nvSpPr>
          <p:spPr>
            <a:xfrm>
              <a:off x="2106022" y="3671217"/>
              <a:ext cx="197152" cy="1232675"/>
            </a:xfrm>
            <a:prstGeom prst="rect">
              <a:avLst/>
            </a:prstGeom>
            <a:solidFill>
              <a:srgbClr val="D3D3D3">
                <a:alpha val="100000"/>
              </a:srgbClr>
            </a:solidFill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" name="rc36"/>
            <p:cNvSpPr/>
            <p:nvPr/>
          </p:nvSpPr>
          <p:spPr>
            <a:xfrm>
              <a:off x="2303175" y="2970833"/>
              <a:ext cx="197152" cy="1933059"/>
            </a:xfrm>
            <a:prstGeom prst="rect">
              <a:avLst/>
            </a:prstGeom>
            <a:solidFill>
              <a:srgbClr val="D3D3D3">
                <a:alpha val="100000"/>
              </a:srgbClr>
            </a:solidFill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" name="rc37"/>
            <p:cNvSpPr/>
            <p:nvPr/>
          </p:nvSpPr>
          <p:spPr>
            <a:xfrm>
              <a:off x="2500327" y="2312472"/>
              <a:ext cx="197152" cy="2591420"/>
            </a:xfrm>
            <a:prstGeom prst="rect">
              <a:avLst/>
            </a:prstGeom>
            <a:solidFill>
              <a:srgbClr val="D3D3D3">
                <a:alpha val="100000"/>
              </a:srgbClr>
            </a:solidFill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" name="rc38"/>
            <p:cNvSpPr/>
            <p:nvPr/>
          </p:nvSpPr>
          <p:spPr>
            <a:xfrm>
              <a:off x="2697480" y="2228426"/>
              <a:ext cx="197152" cy="2675466"/>
            </a:xfrm>
            <a:prstGeom prst="rect">
              <a:avLst/>
            </a:prstGeom>
            <a:solidFill>
              <a:srgbClr val="D3D3D3">
                <a:alpha val="100000"/>
              </a:srgbClr>
            </a:solidFill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" name="rc39"/>
            <p:cNvSpPr/>
            <p:nvPr/>
          </p:nvSpPr>
          <p:spPr>
            <a:xfrm>
              <a:off x="2894632" y="2718695"/>
              <a:ext cx="197152" cy="2185197"/>
            </a:xfrm>
            <a:prstGeom prst="rect">
              <a:avLst/>
            </a:prstGeom>
            <a:solidFill>
              <a:srgbClr val="D3D3D3">
                <a:alpha val="100000"/>
              </a:srgbClr>
            </a:solidFill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" name="rc40"/>
            <p:cNvSpPr/>
            <p:nvPr/>
          </p:nvSpPr>
          <p:spPr>
            <a:xfrm>
              <a:off x="3091784" y="3307017"/>
              <a:ext cx="197152" cy="1596875"/>
            </a:xfrm>
            <a:prstGeom prst="rect">
              <a:avLst/>
            </a:prstGeom>
            <a:solidFill>
              <a:srgbClr val="D3D3D3">
                <a:alpha val="100000"/>
              </a:srgbClr>
            </a:solidFill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" name="rc41"/>
            <p:cNvSpPr/>
            <p:nvPr/>
          </p:nvSpPr>
          <p:spPr>
            <a:xfrm>
              <a:off x="3288937" y="4301563"/>
              <a:ext cx="197152" cy="602330"/>
            </a:xfrm>
            <a:prstGeom prst="rect">
              <a:avLst/>
            </a:prstGeom>
            <a:solidFill>
              <a:srgbClr val="D3D3D3">
                <a:alpha val="100000"/>
              </a:srgbClr>
            </a:solidFill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" name="rc42"/>
            <p:cNvSpPr/>
            <p:nvPr/>
          </p:nvSpPr>
          <p:spPr>
            <a:xfrm>
              <a:off x="3486089" y="4763816"/>
              <a:ext cx="197152" cy="140076"/>
            </a:xfrm>
            <a:prstGeom prst="rect">
              <a:avLst/>
            </a:prstGeom>
            <a:solidFill>
              <a:srgbClr val="D3D3D3">
                <a:alpha val="100000"/>
              </a:srgbClr>
            </a:solidFill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" name="rc43"/>
            <p:cNvSpPr/>
            <p:nvPr/>
          </p:nvSpPr>
          <p:spPr>
            <a:xfrm>
              <a:off x="3683241" y="4847862"/>
              <a:ext cx="197152" cy="56030"/>
            </a:xfrm>
            <a:prstGeom prst="rect">
              <a:avLst/>
            </a:prstGeom>
            <a:solidFill>
              <a:srgbClr val="D3D3D3">
                <a:alpha val="100000"/>
              </a:srgbClr>
            </a:solidFill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" name="rc44"/>
            <p:cNvSpPr/>
            <p:nvPr/>
          </p:nvSpPr>
          <p:spPr>
            <a:xfrm>
              <a:off x="3880394" y="4875877"/>
              <a:ext cx="197152" cy="28015"/>
            </a:xfrm>
            <a:prstGeom prst="rect">
              <a:avLst/>
            </a:prstGeom>
            <a:solidFill>
              <a:srgbClr val="D3D3D3">
                <a:alpha val="100000"/>
              </a:srgbClr>
            </a:solidFill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</p:grpSp>
      <p:grpSp xmlns:a="http://schemas.openxmlformats.org/drawingml/2006/main" xmlns:r="http://schemas.openxmlformats.org/officeDocument/2006/relationships" xmlns:p="http://schemas.openxmlformats.org/presentationml/2006/main" xmlns:pic="http://schemas.openxmlformats.org/drawingml/2006/picture">
        <p:nvGrpSpPr>
          <p:cNvPr id="46" name=""/>
          <p:cNvGrpSpPr/>
          <p:nvPr/>
        </p:nvGrpSpPr>
        <p:grpSpPr>
          <a:xfrm>
            <a:off x="4572000" y="1371600"/>
            <a:ext cx="4114800" cy="4572000"/>
            <a:chOff x="4572000" y="1371600"/>
            <a:chExt cx="4114800" cy="4572000"/>
          </a:xfrm>
        </p:grpSpPr>
        <p:sp>
          <p:nvSpPr>
            <p:cNvPr id="47" name="rc3"/>
            <p:cNvSpPr/>
            <p:nvPr/>
          </p:nvSpPr>
          <p:spPr>
            <a:xfrm>
              <a:off x="4572000" y="1371600"/>
              <a:ext cx="4114800" cy="457200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9525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" name="pt4"/>
            <p:cNvSpPr/>
            <p:nvPr/>
          </p:nvSpPr>
          <p:spPr>
            <a:xfrm>
              <a:off x="5397923" y="4869603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9" name="pt5"/>
            <p:cNvSpPr/>
            <p:nvPr/>
          </p:nvSpPr>
          <p:spPr>
            <a:xfrm>
              <a:off x="5704604" y="4572329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" name="pt6"/>
            <p:cNvSpPr/>
            <p:nvPr/>
          </p:nvSpPr>
          <p:spPr>
            <a:xfrm>
              <a:off x="6011286" y="4275055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" name="pt7"/>
            <p:cNvSpPr/>
            <p:nvPr/>
          </p:nvSpPr>
          <p:spPr>
            <a:xfrm>
              <a:off x="6317967" y="3977781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" name="pt8"/>
            <p:cNvSpPr/>
            <p:nvPr/>
          </p:nvSpPr>
          <p:spPr>
            <a:xfrm>
              <a:off x="6624649" y="3680507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" name="pt9"/>
            <p:cNvSpPr/>
            <p:nvPr/>
          </p:nvSpPr>
          <p:spPr>
            <a:xfrm>
              <a:off x="6931330" y="3383232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" name="pt10"/>
            <p:cNvSpPr/>
            <p:nvPr/>
          </p:nvSpPr>
          <p:spPr>
            <a:xfrm>
              <a:off x="7238012" y="3085958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" name="pt11"/>
            <p:cNvSpPr/>
            <p:nvPr/>
          </p:nvSpPr>
          <p:spPr>
            <a:xfrm>
              <a:off x="7544693" y="2788684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" name="pt12"/>
            <p:cNvSpPr/>
            <p:nvPr/>
          </p:nvSpPr>
          <p:spPr>
            <a:xfrm>
              <a:off x="7851375" y="2491410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" name="pt13"/>
            <p:cNvSpPr/>
            <p:nvPr/>
          </p:nvSpPr>
          <p:spPr>
            <a:xfrm>
              <a:off x="8158056" y="2194136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" name="pl14"/>
            <p:cNvSpPr/>
            <p:nvPr/>
          </p:nvSpPr>
          <p:spPr>
            <a:xfrm>
              <a:off x="5738894" y="5010912"/>
              <a:ext cx="2453451" cy="0"/>
            </a:xfrm>
            <a:custGeom>
              <a:avLst/>
              <a:pathLst>
                <a:path w="2453451" h="0">
                  <a:moveTo>
                    <a:pt x="0" y="0"/>
                  </a:moveTo>
                  <a:lnTo>
                    <a:pt x="2453451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" name="pl15"/>
            <p:cNvSpPr/>
            <p:nvPr/>
          </p:nvSpPr>
          <p:spPr>
            <a:xfrm>
              <a:off x="5738894" y="5010912"/>
              <a:ext cx="0" cy="91439"/>
            </a:xfrm>
            <a:custGeom>
              <a:avLst/>
              <a:pathLst>
                <a:path w="0" h="91439">
                  <a:moveTo>
                    <a:pt x="0" y="0"/>
                  </a:moveTo>
                  <a:lnTo>
                    <a:pt x="0" y="91439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" name="pl16"/>
            <p:cNvSpPr/>
            <p:nvPr/>
          </p:nvSpPr>
          <p:spPr>
            <a:xfrm>
              <a:off x="6352257" y="5010912"/>
              <a:ext cx="0" cy="91439"/>
            </a:xfrm>
            <a:custGeom>
              <a:avLst/>
              <a:pathLst>
                <a:path w="0" h="91439">
                  <a:moveTo>
                    <a:pt x="0" y="0"/>
                  </a:moveTo>
                  <a:lnTo>
                    <a:pt x="0" y="91439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" name="pl17"/>
            <p:cNvSpPr/>
            <p:nvPr/>
          </p:nvSpPr>
          <p:spPr>
            <a:xfrm>
              <a:off x="6965620" y="5010912"/>
              <a:ext cx="0" cy="91439"/>
            </a:xfrm>
            <a:custGeom>
              <a:avLst/>
              <a:pathLst>
                <a:path w="0" h="91439">
                  <a:moveTo>
                    <a:pt x="0" y="0"/>
                  </a:moveTo>
                  <a:lnTo>
                    <a:pt x="0" y="91439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" name="pl18"/>
            <p:cNvSpPr/>
            <p:nvPr/>
          </p:nvSpPr>
          <p:spPr>
            <a:xfrm>
              <a:off x="7578983" y="5010912"/>
              <a:ext cx="0" cy="91439"/>
            </a:xfrm>
            <a:custGeom>
              <a:avLst/>
              <a:pathLst>
                <a:path w="0" h="91439">
                  <a:moveTo>
                    <a:pt x="0" y="0"/>
                  </a:moveTo>
                  <a:lnTo>
                    <a:pt x="0" y="91439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" name="pl19"/>
            <p:cNvSpPr/>
            <p:nvPr/>
          </p:nvSpPr>
          <p:spPr>
            <a:xfrm>
              <a:off x="8192346" y="5010912"/>
              <a:ext cx="0" cy="91439"/>
            </a:xfrm>
            <a:custGeom>
              <a:avLst/>
              <a:pathLst>
                <a:path w="0" h="91439">
                  <a:moveTo>
                    <a:pt x="0" y="0"/>
                  </a:moveTo>
                  <a:lnTo>
                    <a:pt x="0" y="91439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" name="tx20"/>
            <p:cNvSpPr/>
            <p:nvPr/>
          </p:nvSpPr>
          <p:spPr>
            <a:xfrm>
              <a:off x="5696516" y="5233162"/>
              <a:ext cx="84757" cy="10693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2</a:t>
              </a:r>
            </a:p>
          </p:txBody>
        </p:sp>
        <p:sp>
          <p:nvSpPr>
            <p:cNvPr id="65" name="tx21"/>
            <p:cNvSpPr/>
            <p:nvPr/>
          </p:nvSpPr>
          <p:spPr>
            <a:xfrm>
              <a:off x="6309878" y="5233237"/>
              <a:ext cx="84757" cy="106858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4</a:t>
              </a:r>
            </a:p>
          </p:txBody>
        </p:sp>
        <p:sp>
          <p:nvSpPr>
            <p:cNvPr id="66" name="tx22"/>
            <p:cNvSpPr/>
            <p:nvPr/>
          </p:nvSpPr>
          <p:spPr>
            <a:xfrm>
              <a:off x="6923241" y="5230335"/>
              <a:ext cx="84757" cy="109760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6</a:t>
              </a:r>
            </a:p>
          </p:txBody>
        </p:sp>
        <p:sp>
          <p:nvSpPr>
            <p:cNvPr id="67" name="tx23"/>
            <p:cNvSpPr/>
            <p:nvPr/>
          </p:nvSpPr>
          <p:spPr>
            <a:xfrm>
              <a:off x="7536604" y="5230186"/>
              <a:ext cx="84757" cy="10990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8</a:t>
              </a:r>
            </a:p>
          </p:txBody>
        </p:sp>
        <p:sp>
          <p:nvSpPr>
            <p:cNvPr id="68" name="tx24"/>
            <p:cNvSpPr/>
            <p:nvPr/>
          </p:nvSpPr>
          <p:spPr>
            <a:xfrm>
              <a:off x="8107589" y="5230632"/>
              <a:ext cx="169515" cy="10946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10</a:t>
              </a:r>
            </a:p>
          </p:txBody>
        </p:sp>
        <p:sp>
          <p:nvSpPr>
            <p:cNvPr id="69" name="pl25"/>
            <p:cNvSpPr/>
            <p:nvPr/>
          </p:nvSpPr>
          <p:spPr>
            <a:xfrm>
              <a:off x="5321808" y="2228426"/>
              <a:ext cx="0" cy="2378192"/>
            </a:xfrm>
            <a:custGeom>
              <a:avLst/>
              <a:pathLst>
                <a:path w="0" h="2378192">
                  <a:moveTo>
                    <a:pt x="0" y="2378192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" name="pl26"/>
            <p:cNvSpPr/>
            <p:nvPr/>
          </p:nvSpPr>
          <p:spPr>
            <a:xfrm>
              <a:off x="5230368" y="4606619"/>
              <a:ext cx="91439" cy="0"/>
            </a:xfrm>
            <a:custGeom>
              <a:avLst/>
              <a:pathLst>
                <a:path w="91439" h="0">
                  <a:moveTo>
                    <a:pt x="91439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" name="pl27"/>
            <p:cNvSpPr/>
            <p:nvPr/>
          </p:nvSpPr>
          <p:spPr>
            <a:xfrm>
              <a:off x="5230368" y="4012071"/>
              <a:ext cx="91439" cy="0"/>
            </a:xfrm>
            <a:custGeom>
              <a:avLst/>
              <a:pathLst>
                <a:path w="91439" h="0">
                  <a:moveTo>
                    <a:pt x="91439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" name="pl28"/>
            <p:cNvSpPr/>
            <p:nvPr/>
          </p:nvSpPr>
          <p:spPr>
            <a:xfrm>
              <a:off x="5230368" y="3417522"/>
              <a:ext cx="91439" cy="0"/>
            </a:xfrm>
            <a:custGeom>
              <a:avLst/>
              <a:pathLst>
                <a:path w="91439" h="0">
                  <a:moveTo>
                    <a:pt x="91439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" name="pl29"/>
            <p:cNvSpPr/>
            <p:nvPr/>
          </p:nvSpPr>
          <p:spPr>
            <a:xfrm>
              <a:off x="5230368" y="2822974"/>
              <a:ext cx="91439" cy="0"/>
            </a:xfrm>
            <a:custGeom>
              <a:avLst/>
              <a:pathLst>
                <a:path w="91439" h="0">
                  <a:moveTo>
                    <a:pt x="91439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" name="pl30"/>
            <p:cNvSpPr/>
            <p:nvPr/>
          </p:nvSpPr>
          <p:spPr>
            <a:xfrm>
              <a:off x="5230368" y="2228426"/>
              <a:ext cx="91439" cy="0"/>
            </a:xfrm>
            <a:custGeom>
              <a:avLst/>
              <a:pathLst>
                <a:path w="91439" h="0">
                  <a:moveTo>
                    <a:pt x="91439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" name="tx31"/>
            <p:cNvSpPr/>
            <p:nvPr/>
          </p:nvSpPr>
          <p:spPr>
            <a:xfrm rot="-5400000">
              <a:off x="5006506" y="4553152"/>
              <a:ext cx="84757" cy="10693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2</a:t>
              </a:r>
            </a:p>
          </p:txBody>
        </p:sp>
        <p:sp>
          <p:nvSpPr>
            <p:cNvPr id="76" name="tx32"/>
            <p:cNvSpPr/>
            <p:nvPr/>
          </p:nvSpPr>
          <p:spPr>
            <a:xfrm rot="-5400000">
              <a:off x="5006543" y="3958641"/>
              <a:ext cx="84757" cy="106858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4</a:t>
              </a:r>
            </a:p>
          </p:txBody>
        </p:sp>
        <p:sp>
          <p:nvSpPr>
            <p:cNvPr id="77" name="tx33"/>
            <p:cNvSpPr/>
            <p:nvPr/>
          </p:nvSpPr>
          <p:spPr>
            <a:xfrm rot="-5400000">
              <a:off x="5005092" y="3362642"/>
              <a:ext cx="84757" cy="109760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6</a:t>
              </a:r>
            </a:p>
          </p:txBody>
        </p:sp>
        <p:sp>
          <p:nvSpPr>
            <p:cNvPr id="78" name="tx34"/>
            <p:cNvSpPr/>
            <p:nvPr/>
          </p:nvSpPr>
          <p:spPr>
            <a:xfrm rot="-5400000">
              <a:off x="5005018" y="2768020"/>
              <a:ext cx="84757" cy="10990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8</a:t>
              </a:r>
            </a:p>
          </p:txBody>
        </p:sp>
        <p:sp>
          <p:nvSpPr>
            <p:cNvPr id="79" name="tx35"/>
            <p:cNvSpPr/>
            <p:nvPr/>
          </p:nvSpPr>
          <p:spPr>
            <a:xfrm rot="-5400000">
              <a:off x="4962862" y="2173695"/>
              <a:ext cx="169515" cy="10946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10</a:t>
              </a:r>
            </a:p>
          </p:txBody>
        </p:sp>
        <p:sp>
          <p:nvSpPr>
            <p:cNvPr id="80" name="pg36"/>
            <p:cNvSpPr/>
            <p:nvPr/>
          </p:nvSpPr>
          <p:spPr>
            <a:xfrm>
              <a:off x="5321808" y="2121407"/>
              <a:ext cx="2980944" cy="2889504"/>
            </a:xfrm>
            <a:custGeom>
              <a:avLst/>
              <a:pathLst>
                <a:path w="2980944" h="2889504">
                  <a:moveTo>
                    <a:pt x="0" y="2889504"/>
                  </a:moveTo>
                  <a:lnTo>
                    <a:pt x="2980944" y="2889504"/>
                  </a:lnTo>
                  <a:lnTo>
                    <a:pt x="2980944" y="0"/>
                  </a:lnTo>
                  <a:lnTo>
                    <a:pt x="0" y="0"/>
                  </a:lnTo>
                  <a:close/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" name="tx37"/>
            <p:cNvSpPr/>
            <p:nvPr/>
          </p:nvSpPr>
          <p:spPr>
            <a:xfrm>
              <a:off x="6625872" y="5593341"/>
              <a:ext cx="372814" cy="112514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Index</a:t>
              </a:r>
            </a:p>
          </p:txBody>
        </p:sp>
        <p:sp>
          <p:nvSpPr>
            <p:cNvPr id="82" name="tx38"/>
            <p:cNvSpPr/>
            <p:nvPr/>
          </p:nvSpPr>
          <p:spPr>
            <a:xfrm rot="-5400000">
              <a:off x="4533553" y="3511428"/>
              <a:ext cx="296614" cy="10946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1:10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/>
              <a:t>sampleData2</a:t>
            </a:r>
          </a:p>
        </p:txBody>
      </p:sp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3" name=""/>
          <p:cNvGraphicFramePr>
            <a:graphicFrameLocks noGrp="true"/>
          </p:cNvGraphicFramePr>
          <p:nvPr/>
        </p:nvGraphicFramePr>
        <p:xfrm rot="0">
          <a:off x="914400" y="1371600"/>
          <a:ext cx="3657600" cy="2743200"/>
        </p:xfrm>
        <a:graphic>
          <a:graphicData uri="http://schemas.openxmlformats.org/drawingml/2006/table">
            <a:tbl>
              <a:tblPr/>
              <a:tblGrid>
                <a:gridCol w="640080"/>
                <a:gridCol w="914400"/>
                <a:gridCol w="3657600"/>
              </a:tblGrid>
              <a:tr h="228600">
                <a:tc>
                  <a:txBody>
                    <a:bodyPr/>
                    <a:lstStyle/>
                    <a:p>
                      <a:pPr algn="ct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300" b="1">
                          <a:solidFill>
                            <a:srgbClr val="FFFFFF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type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5B7778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300" b="1">
                          <a:solidFill>
                            <a:srgbClr val="FFFFFF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title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5B7778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300" b="1">
                          <a:solidFill>
                            <a:srgbClr val="FFFFFF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code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5B7778">
                        <a:alpha val="100000"/>
                      </a:srgb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title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title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Reproducible Research with Table Data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author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author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Keon-Woong Moon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data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sampleData2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sampleData2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mytable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mytable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mytable(sex~.,data=acs)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data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head(iris)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head(iris)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plot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plot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plot(iris)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ggplot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ggplot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ggplot(iris,aes(x=Sepal.Length,y=Sepal.Width,color=Species))+geom_point()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Rcode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Regression Analysis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fit=lm(mpg~wt*hp,data=mtcars)
summary(fit)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Rcode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Summary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summary(mtcars)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text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Text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This document is an example of reproducible research using rrtable package. 
The home page of this project is github.com/cardiomoon/rrtable.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table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table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df2flextable(head(mtcars))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2ggplots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Two ggplots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ggplot(iris,aes(Sepal.Length,Sepal.Width))+geom_point()
ggplot(iris,aes(Sepal.Length,Sepal.Width,colour=Species)) + geom_point() + guides(colour=FALSE)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2plots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Two plots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hist(rnorm(1000))
plot(1:10)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/>
              <a:t>mytable</a:t>
            </a:r>
          </a:p>
        </p:txBody>
      </p:sp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3" name=""/>
          <p:cNvGraphicFramePr>
            <a:graphicFrameLocks noGrp="true"/>
          </p:cNvGraphicFramePr>
          <p:nvPr/>
        </p:nvGraphicFramePr>
        <p:xfrm rot="0">
          <a:off x="914400" y="1371600"/>
          <a:ext cx="3657600" cy="2743200"/>
        </p:xfrm>
        <a:graphic>
          <a:graphicData uri="http://schemas.openxmlformats.org/drawingml/2006/table">
            <a:tbl>
              <a:tblPr/>
              <a:tblGrid>
                <a:gridCol w="1369109"/>
                <a:gridCol w="966033"/>
                <a:gridCol w="966033"/>
                <a:gridCol w="688034"/>
              </a:tblGrid>
              <a:tr h="263130">
                <a:tc rowSpan="2">
                  <a:txBody>
                    <a:bodyPr/>
                    <a:lstStyle/>
                    <a:p>
                      <a:pPr algn="ct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sex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Female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Male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p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89528">
                <a:tc vMerge="true">
                  <a:txBody>
                    <a:bodyPr/>
                    <a:lstStyle/>
                    <a:p>
                      <a:pPr algn="ct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sex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(N=287)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(N=570)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 vMerge="true">
                  <a:txBody>
                    <a:bodyPr/>
                    <a:lstStyle/>
                    <a:p>
                      <a:pPr algn="ct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p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55291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age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68.7 ± 10.7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60.6 ± 11.2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&lt; 0.001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80840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cardiogenicShock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hMerge="true"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0.136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77678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  - No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275 (95.8%)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530 (93.0%)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vMerge="true"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77678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  - Yes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12 ( 4.2%)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40 ( 7.0%)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vMerge="true"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71353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entry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hMerge="true"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0.035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77678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  - Femoral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119 (41.5%)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193 (33.9%)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vMerge="true"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77678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  - Radial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168 (58.5%)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377 (66.1%)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vMerge="true"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50703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Dx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hMerge="true"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0.012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77678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  - NSTEMI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50 (17.4%)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103 (18.1%)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vMerge="true"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77678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  - STEMI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84 (29.3%)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220 (38.6%)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vMerge="true"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78670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  - Unstable Angina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153 (53.3%)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247 (43.3%)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vMerge="true"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50827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EF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56.3 ± 10.1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55.6 ±  9.4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0.387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78670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height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153.8 ±  6.2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167.9 ±  6.1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&lt; 0.001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78670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weight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57.2 ±  9.3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68.7 ± 10.3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&lt; 0.001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50765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BMI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24.2 ±  3.6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24.3 ±  3.2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0.611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77802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obesity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hMerge="true"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0.580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77678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  - No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194 (67.6%)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373 (65.4%)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vMerge="true"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77678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  - Yes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93 (32.4%)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197 (34.6%)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vMerge="true"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55105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TC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188.9 ± 51.1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183.3 ± 45.9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0.124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55105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LDLC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117.8 ± 41.2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116.0 ± 41.1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0.561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55105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HDLC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39.0 ± 11.5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37.8 ± 10.9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0.145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55167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TG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119.9 ± 76.2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127.9 ± 97.3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0.195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50393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DM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hMerge="true"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0.077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77678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  - No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173 (60.3%)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380 (66.7%)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vMerge="true"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77678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  - Yes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114 (39.7%)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190 (33.3%)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vMerge="true"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50393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HBP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hMerge="true"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&lt; 0.001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77678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  - No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83 (28.9%)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273 (47.9%)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vMerge="true"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77678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  - Yes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204 (71.1%)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297 (52.1%)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 vMerge="true"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78360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smoking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hMerge="true"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&lt; 0.001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77678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  - Ex-smoker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49 (17.1%)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155 (27.2%)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vMerge="true"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77678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  - Never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209 (72.8%)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123 (21.6%)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vMerge="true"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77678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  - Smoker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29 (10.1%)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292 (51.2%)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vMerge="true"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/>
              <a:t>head(iris)</a:t>
            </a:r>
          </a:p>
        </p:txBody>
      </p:sp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3" name=""/>
          <p:cNvGraphicFramePr>
            <a:graphicFrameLocks noGrp="true"/>
          </p:cNvGraphicFramePr>
          <p:nvPr/>
        </p:nvGraphicFramePr>
        <p:xfrm rot="0">
          <a:off x="914400" y="1371600"/>
          <a:ext cx="3657600" cy="2743200"/>
        </p:xfrm>
        <a:graphic>
          <a:graphicData uri="http://schemas.openxmlformats.org/drawingml/2006/table">
            <a:tbl>
              <a:tblPr/>
              <a:tblGrid>
                <a:gridCol w="914400"/>
                <a:gridCol w="914400"/>
                <a:gridCol w="914400"/>
                <a:gridCol w="914400"/>
                <a:gridCol w="914400"/>
              </a:tblGrid>
              <a:tr h="228600">
                <a:tc>
                  <a:txBody>
                    <a:bodyPr/>
                    <a:lstStyle/>
                    <a:p>
                      <a:pPr algn="ct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300" b="1">
                          <a:solidFill>
                            <a:srgbClr val="FFFFFF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Sepal.Length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5B7778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300" b="1">
                          <a:solidFill>
                            <a:srgbClr val="FFFFFF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Sepal.Width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5B7778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300" b="1">
                          <a:solidFill>
                            <a:srgbClr val="FFFFFF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Petal.Length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5B7778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300" b="1">
                          <a:solidFill>
                            <a:srgbClr val="FFFFFF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Petal.Width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5B7778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300" b="1">
                          <a:solidFill>
                            <a:srgbClr val="FFFFFF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Species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5B7778">
                        <a:alpha val="100000"/>
                      </a:srgb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5.10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3.50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1.40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0.20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setosa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4.90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3.00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1.40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0.20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setosa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4.70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3.20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1.30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0.20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setosa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4.60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3.10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1.50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0.20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setosa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5.00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3.60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1.40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0.20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setosa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5.40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3.90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1.70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0.40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2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>setosa</a:t>
                      </a:r>
                    </a:p>
                  </a:txBody>
                  <a:tcPr anchor="ctr" marB="0" marT="0" marR="0" marL="0">
                    <a:lnL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w="12700" cmpd="sng" algn="ctr" cap="flat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/>
              <a:t>plot</a:t>
            </a:r>
          </a:p>
        </p:txBody>
      </p:sp>
      <p:grpSp xmlns:a="http://schemas.openxmlformats.org/drawingml/2006/main" xmlns:r="http://schemas.openxmlformats.org/officeDocument/2006/relationships" xmlns:p="http://schemas.openxmlformats.org/presentationml/2006/main" xmlns:pic="http://schemas.openxmlformats.org/drawingml/2006/picture">
        <p:nvGrpSpPr>
          <p:cNvPr id="3" name=""/>
          <p:cNvGrpSpPr/>
          <p:nvPr/>
        </p:nvGrpSpPr>
        <p:grpSpPr>
          <a:xfrm>
            <a:off x="914400" y="1371600"/>
            <a:ext cx="7315200" cy="5029200"/>
            <a:chOff x="914400" y="1371600"/>
            <a:chExt cx="7315200" cy="5029200"/>
          </a:xfrm>
        </p:grpSpPr>
        <p:sp>
          <p:nvSpPr>
            <p:cNvPr id="4" name="rc3"/>
            <p:cNvSpPr/>
            <p:nvPr/>
          </p:nvSpPr>
          <p:spPr>
            <a:xfrm>
              <a:off x="914400" y="1371600"/>
              <a:ext cx="7315200" cy="502920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9525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" name="pg4"/>
            <p:cNvSpPr/>
            <p:nvPr/>
          </p:nvSpPr>
          <p:spPr>
            <a:xfrm>
              <a:off x="1457553" y="1914753"/>
              <a:ext cx="1149217" cy="692017"/>
            </a:xfrm>
            <a:custGeom>
              <a:avLst/>
              <a:pathLst>
                <a:path w="1149217" h="692017">
                  <a:moveTo>
                    <a:pt x="0" y="692017"/>
                  </a:moveTo>
                  <a:lnTo>
                    <a:pt x="1149217" y="692017"/>
                  </a:lnTo>
                  <a:lnTo>
                    <a:pt x="1149217" y="0"/>
                  </a:lnTo>
                  <a:lnTo>
                    <a:pt x="0" y="0"/>
                  </a:lnTo>
                  <a:close/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" name="tx5"/>
            <p:cNvSpPr/>
            <p:nvPr/>
          </p:nvSpPr>
          <p:spPr>
            <a:xfrm>
              <a:off x="1515014" y="2137891"/>
              <a:ext cx="1034296" cy="16811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381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381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Sepal.Length</a:t>
              </a:r>
            </a:p>
          </p:txBody>
        </p:sp>
        <p:sp>
          <p:nvSpPr>
            <p:cNvPr id="7" name="pg6"/>
            <p:cNvSpPr/>
            <p:nvPr/>
          </p:nvSpPr>
          <p:spPr>
            <a:xfrm>
              <a:off x="1457553" y="2727472"/>
              <a:ext cx="1149217" cy="692017"/>
            </a:xfrm>
            <a:custGeom>
              <a:avLst/>
              <a:pathLst>
                <a:path w="1149217" h="692017">
                  <a:moveTo>
                    <a:pt x="0" y="692017"/>
                  </a:moveTo>
                  <a:lnTo>
                    <a:pt x="1149217" y="692017"/>
                  </a:lnTo>
                  <a:lnTo>
                    <a:pt x="1149217" y="0"/>
                  </a:lnTo>
                  <a:lnTo>
                    <a:pt x="0" y="0"/>
                  </a:lnTo>
                  <a:close/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" name="pl7"/>
            <p:cNvSpPr/>
            <p:nvPr/>
          </p:nvSpPr>
          <p:spPr>
            <a:xfrm>
              <a:off x="1457553" y="2859895"/>
              <a:ext cx="0" cy="533964"/>
            </a:xfrm>
            <a:custGeom>
              <a:avLst/>
              <a:pathLst>
                <a:path w="0" h="533964">
                  <a:moveTo>
                    <a:pt x="0" y="533964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" name="pl8"/>
            <p:cNvSpPr/>
            <p:nvPr/>
          </p:nvSpPr>
          <p:spPr>
            <a:xfrm>
              <a:off x="1397203" y="3393859"/>
              <a:ext cx="60350" cy="0"/>
            </a:xfrm>
            <a:custGeom>
              <a:avLst/>
              <a:pathLst>
                <a:path w="60350" h="0">
                  <a:moveTo>
                    <a:pt x="6035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" name="pl9"/>
            <p:cNvSpPr/>
            <p:nvPr/>
          </p:nvSpPr>
          <p:spPr>
            <a:xfrm>
              <a:off x="1397203" y="3260368"/>
              <a:ext cx="60350" cy="0"/>
            </a:xfrm>
            <a:custGeom>
              <a:avLst/>
              <a:pathLst>
                <a:path w="60350" h="0">
                  <a:moveTo>
                    <a:pt x="6035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" name="pl10"/>
            <p:cNvSpPr/>
            <p:nvPr/>
          </p:nvSpPr>
          <p:spPr>
            <a:xfrm>
              <a:off x="1397203" y="3126877"/>
              <a:ext cx="60350" cy="0"/>
            </a:xfrm>
            <a:custGeom>
              <a:avLst/>
              <a:pathLst>
                <a:path w="60350" h="0">
                  <a:moveTo>
                    <a:pt x="6035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" name="pl11"/>
            <p:cNvSpPr/>
            <p:nvPr/>
          </p:nvSpPr>
          <p:spPr>
            <a:xfrm>
              <a:off x="1397203" y="2993386"/>
              <a:ext cx="60350" cy="0"/>
            </a:xfrm>
            <a:custGeom>
              <a:avLst/>
              <a:pathLst>
                <a:path w="60350" h="0">
                  <a:moveTo>
                    <a:pt x="6035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" name="pl12"/>
            <p:cNvSpPr/>
            <p:nvPr/>
          </p:nvSpPr>
          <p:spPr>
            <a:xfrm>
              <a:off x="1397203" y="2859895"/>
              <a:ext cx="60350" cy="0"/>
            </a:xfrm>
            <a:custGeom>
              <a:avLst/>
              <a:pathLst>
                <a:path w="60350" h="0">
                  <a:moveTo>
                    <a:pt x="6035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" name="tx13"/>
            <p:cNvSpPr/>
            <p:nvPr/>
          </p:nvSpPr>
          <p:spPr>
            <a:xfrm rot="-5400000">
              <a:off x="1206554" y="3357614"/>
              <a:ext cx="139825" cy="72491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2.0</a:t>
              </a:r>
            </a:p>
          </p:txBody>
        </p:sp>
        <p:sp>
          <p:nvSpPr>
            <p:cNvPr id="15" name="tx14"/>
            <p:cNvSpPr/>
            <p:nvPr/>
          </p:nvSpPr>
          <p:spPr>
            <a:xfrm rot="-5400000">
              <a:off x="1206627" y="3090705"/>
              <a:ext cx="139825" cy="7234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3.0</a:t>
              </a:r>
            </a:p>
          </p:txBody>
        </p:sp>
        <p:sp>
          <p:nvSpPr>
            <p:cNvPr id="16" name="tx15"/>
            <p:cNvSpPr/>
            <p:nvPr/>
          </p:nvSpPr>
          <p:spPr>
            <a:xfrm rot="-5400000">
              <a:off x="1206578" y="2823674"/>
              <a:ext cx="139825" cy="7244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4.0</a:t>
              </a:r>
            </a:p>
          </p:txBody>
        </p:sp>
        <p:sp>
          <p:nvSpPr>
            <p:cNvPr id="17" name="pt16"/>
            <p:cNvSpPr/>
            <p:nvPr/>
          </p:nvSpPr>
          <p:spPr>
            <a:xfrm>
              <a:off x="1713950" y="29707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" name="pt17"/>
            <p:cNvSpPr/>
            <p:nvPr/>
          </p:nvSpPr>
          <p:spPr>
            <a:xfrm>
              <a:off x="1654834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" name="pt18"/>
            <p:cNvSpPr/>
            <p:nvPr/>
          </p:nvSpPr>
          <p:spPr>
            <a:xfrm>
              <a:off x="1595718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" name="pt19"/>
            <p:cNvSpPr/>
            <p:nvPr/>
          </p:nvSpPr>
          <p:spPr>
            <a:xfrm>
              <a:off x="1566160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" name="pt20"/>
            <p:cNvSpPr/>
            <p:nvPr/>
          </p:nvSpPr>
          <p:spPr>
            <a:xfrm>
              <a:off x="1684392" y="29440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" name="pt21"/>
            <p:cNvSpPr/>
            <p:nvPr/>
          </p:nvSpPr>
          <p:spPr>
            <a:xfrm>
              <a:off x="1802624" y="28639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" name="pt22"/>
            <p:cNvSpPr/>
            <p:nvPr/>
          </p:nvSpPr>
          <p:spPr>
            <a:xfrm>
              <a:off x="1566160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" name="pt23"/>
            <p:cNvSpPr/>
            <p:nvPr/>
          </p:nvSpPr>
          <p:spPr>
            <a:xfrm>
              <a:off x="1684392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" name="pt24"/>
            <p:cNvSpPr/>
            <p:nvPr/>
          </p:nvSpPr>
          <p:spPr>
            <a:xfrm>
              <a:off x="1507043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" name="pt25"/>
            <p:cNvSpPr/>
            <p:nvPr/>
          </p:nvSpPr>
          <p:spPr>
            <a:xfrm>
              <a:off x="1654834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" name="pt26"/>
            <p:cNvSpPr/>
            <p:nvPr/>
          </p:nvSpPr>
          <p:spPr>
            <a:xfrm>
              <a:off x="1802624" y="29173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" name="pt27"/>
            <p:cNvSpPr/>
            <p:nvPr/>
          </p:nvSpPr>
          <p:spPr>
            <a:xfrm>
              <a:off x="1625276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" name="pt28"/>
            <p:cNvSpPr/>
            <p:nvPr/>
          </p:nvSpPr>
          <p:spPr>
            <a:xfrm>
              <a:off x="1625276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" name="pt29"/>
            <p:cNvSpPr/>
            <p:nvPr/>
          </p:nvSpPr>
          <p:spPr>
            <a:xfrm>
              <a:off x="1477485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" name="pt30"/>
            <p:cNvSpPr/>
            <p:nvPr/>
          </p:nvSpPr>
          <p:spPr>
            <a:xfrm>
              <a:off x="1920856" y="283726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" name="pt31"/>
            <p:cNvSpPr/>
            <p:nvPr/>
          </p:nvSpPr>
          <p:spPr>
            <a:xfrm>
              <a:off x="1891298" y="27304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" name="pt32"/>
            <p:cNvSpPr/>
            <p:nvPr/>
          </p:nvSpPr>
          <p:spPr>
            <a:xfrm>
              <a:off x="1802624" y="28639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" name="pt33"/>
            <p:cNvSpPr/>
            <p:nvPr/>
          </p:nvSpPr>
          <p:spPr>
            <a:xfrm>
              <a:off x="1713950" y="29707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" name="pt34"/>
            <p:cNvSpPr/>
            <p:nvPr/>
          </p:nvSpPr>
          <p:spPr>
            <a:xfrm>
              <a:off x="1891298" y="28906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" name="pt35"/>
            <p:cNvSpPr/>
            <p:nvPr/>
          </p:nvSpPr>
          <p:spPr>
            <a:xfrm>
              <a:off x="1713950" y="28906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" name="pt36"/>
            <p:cNvSpPr/>
            <p:nvPr/>
          </p:nvSpPr>
          <p:spPr>
            <a:xfrm>
              <a:off x="1802624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" name="pt37"/>
            <p:cNvSpPr/>
            <p:nvPr/>
          </p:nvSpPr>
          <p:spPr>
            <a:xfrm>
              <a:off x="1713950" y="29173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" name="pt38"/>
            <p:cNvSpPr/>
            <p:nvPr/>
          </p:nvSpPr>
          <p:spPr>
            <a:xfrm>
              <a:off x="1566160" y="29440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" name="pt39"/>
            <p:cNvSpPr/>
            <p:nvPr/>
          </p:nvSpPr>
          <p:spPr>
            <a:xfrm>
              <a:off x="1713950" y="30241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" name="pt40"/>
            <p:cNvSpPr/>
            <p:nvPr/>
          </p:nvSpPr>
          <p:spPr>
            <a:xfrm>
              <a:off x="1625276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" name="pt41"/>
            <p:cNvSpPr/>
            <p:nvPr/>
          </p:nvSpPr>
          <p:spPr>
            <a:xfrm>
              <a:off x="1684392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" name="pt42"/>
            <p:cNvSpPr/>
            <p:nvPr/>
          </p:nvSpPr>
          <p:spPr>
            <a:xfrm>
              <a:off x="1684392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" name="pt43"/>
            <p:cNvSpPr/>
            <p:nvPr/>
          </p:nvSpPr>
          <p:spPr>
            <a:xfrm>
              <a:off x="1743508" y="29707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" name="pt44"/>
            <p:cNvSpPr/>
            <p:nvPr/>
          </p:nvSpPr>
          <p:spPr>
            <a:xfrm>
              <a:off x="1743508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" name="pt45"/>
            <p:cNvSpPr/>
            <p:nvPr/>
          </p:nvSpPr>
          <p:spPr>
            <a:xfrm>
              <a:off x="1595718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" name="pt46"/>
            <p:cNvSpPr/>
            <p:nvPr/>
          </p:nvSpPr>
          <p:spPr>
            <a:xfrm>
              <a:off x="1625276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" name="pt47"/>
            <p:cNvSpPr/>
            <p:nvPr/>
          </p:nvSpPr>
          <p:spPr>
            <a:xfrm>
              <a:off x="1802624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9" name="pt48"/>
            <p:cNvSpPr/>
            <p:nvPr/>
          </p:nvSpPr>
          <p:spPr>
            <a:xfrm>
              <a:off x="1743508" y="28105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" name="pt49"/>
            <p:cNvSpPr/>
            <p:nvPr/>
          </p:nvSpPr>
          <p:spPr>
            <a:xfrm>
              <a:off x="1832182" y="27838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" name="pt50"/>
            <p:cNvSpPr/>
            <p:nvPr/>
          </p:nvSpPr>
          <p:spPr>
            <a:xfrm>
              <a:off x="1654834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" name="pt51"/>
            <p:cNvSpPr/>
            <p:nvPr/>
          </p:nvSpPr>
          <p:spPr>
            <a:xfrm>
              <a:off x="1684392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" name="pt52"/>
            <p:cNvSpPr/>
            <p:nvPr/>
          </p:nvSpPr>
          <p:spPr>
            <a:xfrm>
              <a:off x="1832182" y="29707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" name="pt53"/>
            <p:cNvSpPr/>
            <p:nvPr/>
          </p:nvSpPr>
          <p:spPr>
            <a:xfrm>
              <a:off x="1654834" y="29440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" name="pt54"/>
            <p:cNvSpPr/>
            <p:nvPr/>
          </p:nvSpPr>
          <p:spPr>
            <a:xfrm>
              <a:off x="1507043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" name="pt55"/>
            <p:cNvSpPr/>
            <p:nvPr/>
          </p:nvSpPr>
          <p:spPr>
            <a:xfrm>
              <a:off x="1713950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" name="pt56"/>
            <p:cNvSpPr/>
            <p:nvPr/>
          </p:nvSpPr>
          <p:spPr>
            <a:xfrm>
              <a:off x="1684392" y="29707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" name="pt57"/>
            <p:cNvSpPr/>
            <p:nvPr/>
          </p:nvSpPr>
          <p:spPr>
            <a:xfrm>
              <a:off x="1536601" y="32911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" name="pt58"/>
            <p:cNvSpPr/>
            <p:nvPr/>
          </p:nvSpPr>
          <p:spPr>
            <a:xfrm>
              <a:off x="1507043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" name="pt59"/>
            <p:cNvSpPr/>
            <p:nvPr/>
          </p:nvSpPr>
          <p:spPr>
            <a:xfrm>
              <a:off x="1684392" y="29707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" name="pt60"/>
            <p:cNvSpPr/>
            <p:nvPr/>
          </p:nvSpPr>
          <p:spPr>
            <a:xfrm>
              <a:off x="1713950" y="28906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" name="pt61"/>
            <p:cNvSpPr/>
            <p:nvPr/>
          </p:nvSpPr>
          <p:spPr>
            <a:xfrm>
              <a:off x="1625276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" name="pt62"/>
            <p:cNvSpPr/>
            <p:nvPr/>
          </p:nvSpPr>
          <p:spPr>
            <a:xfrm>
              <a:off x="1713950" y="28906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" name="pt63"/>
            <p:cNvSpPr/>
            <p:nvPr/>
          </p:nvSpPr>
          <p:spPr>
            <a:xfrm>
              <a:off x="1566160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5" name="pt64"/>
            <p:cNvSpPr/>
            <p:nvPr/>
          </p:nvSpPr>
          <p:spPr>
            <a:xfrm>
              <a:off x="1773066" y="29173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" name="pt65"/>
            <p:cNvSpPr/>
            <p:nvPr/>
          </p:nvSpPr>
          <p:spPr>
            <a:xfrm>
              <a:off x="1684392" y="30241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" name="pt66"/>
            <p:cNvSpPr/>
            <p:nvPr/>
          </p:nvSpPr>
          <p:spPr>
            <a:xfrm>
              <a:off x="2275553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" name="pt67"/>
            <p:cNvSpPr/>
            <p:nvPr/>
          </p:nvSpPr>
          <p:spPr>
            <a:xfrm>
              <a:off x="2098205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" name="pt68"/>
            <p:cNvSpPr/>
            <p:nvPr/>
          </p:nvSpPr>
          <p:spPr>
            <a:xfrm>
              <a:off x="2245995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" name="pt69"/>
            <p:cNvSpPr/>
            <p:nvPr/>
          </p:nvSpPr>
          <p:spPr>
            <a:xfrm>
              <a:off x="1832182" y="32911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" name="pt70"/>
            <p:cNvSpPr/>
            <p:nvPr/>
          </p:nvSpPr>
          <p:spPr>
            <a:xfrm>
              <a:off x="2127763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" name="pt71"/>
            <p:cNvSpPr/>
            <p:nvPr/>
          </p:nvSpPr>
          <p:spPr>
            <a:xfrm>
              <a:off x="1891298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" name="pt72"/>
            <p:cNvSpPr/>
            <p:nvPr/>
          </p:nvSpPr>
          <p:spPr>
            <a:xfrm>
              <a:off x="2068647" y="30241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" name="pt73"/>
            <p:cNvSpPr/>
            <p:nvPr/>
          </p:nvSpPr>
          <p:spPr>
            <a:xfrm>
              <a:off x="1654834" y="32644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" name="pt74"/>
            <p:cNvSpPr/>
            <p:nvPr/>
          </p:nvSpPr>
          <p:spPr>
            <a:xfrm>
              <a:off x="2157321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" name="pt75"/>
            <p:cNvSpPr/>
            <p:nvPr/>
          </p:nvSpPr>
          <p:spPr>
            <a:xfrm>
              <a:off x="1743508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" name="pt76"/>
            <p:cNvSpPr/>
            <p:nvPr/>
          </p:nvSpPr>
          <p:spPr>
            <a:xfrm>
              <a:off x="1684392" y="33712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" name="pt77"/>
            <p:cNvSpPr/>
            <p:nvPr/>
          </p:nvSpPr>
          <p:spPr>
            <a:xfrm>
              <a:off x="1950415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" name="pt78"/>
            <p:cNvSpPr/>
            <p:nvPr/>
          </p:nvSpPr>
          <p:spPr>
            <a:xfrm>
              <a:off x="1979973" y="3317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0" name="pt79"/>
            <p:cNvSpPr/>
            <p:nvPr/>
          </p:nvSpPr>
          <p:spPr>
            <a:xfrm>
              <a:off x="2009531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" name="pt80"/>
            <p:cNvSpPr/>
            <p:nvPr/>
          </p:nvSpPr>
          <p:spPr>
            <a:xfrm>
              <a:off x="1861740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" name="pt81"/>
            <p:cNvSpPr/>
            <p:nvPr/>
          </p:nvSpPr>
          <p:spPr>
            <a:xfrm>
              <a:off x="2186879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" name="pt82"/>
            <p:cNvSpPr/>
            <p:nvPr/>
          </p:nvSpPr>
          <p:spPr>
            <a:xfrm>
              <a:off x="1861740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" name="pt83"/>
            <p:cNvSpPr/>
            <p:nvPr/>
          </p:nvSpPr>
          <p:spPr>
            <a:xfrm>
              <a:off x="1920856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" name="pt84"/>
            <p:cNvSpPr/>
            <p:nvPr/>
          </p:nvSpPr>
          <p:spPr>
            <a:xfrm>
              <a:off x="2039089" y="3317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" name="pt85"/>
            <p:cNvSpPr/>
            <p:nvPr/>
          </p:nvSpPr>
          <p:spPr>
            <a:xfrm>
              <a:off x="1861740" y="32377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" name="pt86"/>
            <p:cNvSpPr/>
            <p:nvPr/>
          </p:nvSpPr>
          <p:spPr>
            <a:xfrm>
              <a:off x="1950415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" name="pt87"/>
            <p:cNvSpPr/>
            <p:nvPr/>
          </p:nvSpPr>
          <p:spPr>
            <a:xfrm>
              <a:off x="2009531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" name="pt88"/>
            <p:cNvSpPr/>
            <p:nvPr/>
          </p:nvSpPr>
          <p:spPr>
            <a:xfrm>
              <a:off x="2068647" y="32377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" name="pt89"/>
            <p:cNvSpPr/>
            <p:nvPr/>
          </p:nvSpPr>
          <p:spPr>
            <a:xfrm>
              <a:off x="2009531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" name="pt90"/>
            <p:cNvSpPr/>
            <p:nvPr/>
          </p:nvSpPr>
          <p:spPr>
            <a:xfrm>
              <a:off x="2098205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" name="pt91"/>
            <p:cNvSpPr/>
            <p:nvPr/>
          </p:nvSpPr>
          <p:spPr>
            <a:xfrm>
              <a:off x="2157321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" name="pt92"/>
            <p:cNvSpPr/>
            <p:nvPr/>
          </p:nvSpPr>
          <p:spPr>
            <a:xfrm>
              <a:off x="2216437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" name="pt93"/>
            <p:cNvSpPr/>
            <p:nvPr/>
          </p:nvSpPr>
          <p:spPr>
            <a:xfrm>
              <a:off x="2186879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" name="pt94"/>
            <p:cNvSpPr/>
            <p:nvPr/>
          </p:nvSpPr>
          <p:spPr>
            <a:xfrm>
              <a:off x="1979973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" name="pt95"/>
            <p:cNvSpPr/>
            <p:nvPr/>
          </p:nvSpPr>
          <p:spPr>
            <a:xfrm>
              <a:off x="1891298" y="3211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" name="pt96"/>
            <p:cNvSpPr/>
            <p:nvPr/>
          </p:nvSpPr>
          <p:spPr>
            <a:xfrm>
              <a:off x="1832182" y="32644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" name="pt97"/>
            <p:cNvSpPr/>
            <p:nvPr/>
          </p:nvSpPr>
          <p:spPr>
            <a:xfrm>
              <a:off x="1832182" y="32644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" name="pt98"/>
            <p:cNvSpPr/>
            <p:nvPr/>
          </p:nvSpPr>
          <p:spPr>
            <a:xfrm>
              <a:off x="1920856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" name="pt99"/>
            <p:cNvSpPr/>
            <p:nvPr/>
          </p:nvSpPr>
          <p:spPr>
            <a:xfrm>
              <a:off x="1979973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" name="pt100"/>
            <p:cNvSpPr/>
            <p:nvPr/>
          </p:nvSpPr>
          <p:spPr>
            <a:xfrm>
              <a:off x="1802624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" name="pt101"/>
            <p:cNvSpPr/>
            <p:nvPr/>
          </p:nvSpPr>
          <p:spPr>
            <a:xfrm>
              <a:off x="1979973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" name="pt102"/>
            <p:cNvSpPr/>
            <p:nvPr/>
          </p:nvSpPr>
          <p:spPr>
            <a:xfrm>
              <a:off x="2186879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" name="pt103"/>
            <p:cNvSpPr/>
            <p:nvPr/>
          </p:nvSpPr>
          <p:spPr>
            <a:xfrm>
              <a:off x="2068647" y="32911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" name="pt104"/>
            <p:cNvSpPr/>
            <p:nvPr/>
          </p:nvSpPr>
          <p:spPr>
            <a:xfrm>
              <a:off x="1861740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" name="pt105"/>
            <p:cNvSpPr/>
            <p:nvPr/>
          </p:nvSpPr>
          <p:spPr>
            <a:xfrm>
              <a:off x="1832182" y="32377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" name="pt106"/>
            <p:cNvSpPr/>
            <p:nvPr/>
          </p:nvSpPr>
          <p:spPr>
            <a:xfrm>
              <a:off x="1832182" y="3211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" name="pt107"/>
            <p:cNvSpPr/>
            <p:nvPr/>
          </p:nvSpPr>
          <p:spPr>
            <a:xfrm>
              <a:off x="2009531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" name="pt108"/>
            <p:cNvSpPr/>
            <p:nvPr/>
          </p:nvSpPr>
          <p:spPr>
            <a:xfrm>
              <a:off x="1920856" y="3211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" name="pt109"/>
            <p:cNvSpPr/>
            <p:nvPr/>
          </p:nvSpPr>
          <p:spPr>
            <a:xfrm>
              <a:off x="1684392" y="32911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" name="pt110"/>
            <p:cNvSpPr/>
            <p:nvPr/>
          </p:nvSpPr>
          <p:spPr>
            <a:xfrm>
              <a:off x="1861740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" name="pt111"/>
            <p:cNvSpPr/>
            <p:nvPr/>
          </p:nvSpPr>
          <p:spPr>
            <a:xfrm>
              <a:off x="1891298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" name="pt112"/>
            <p:cNvSpPr/>
            <p:nvPr/>
          </p:nvSpPr>
          <p:spPr>
            <a:xfrm>
              <a:off x="1891298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" name="pt113"/>
            <p:cNvSpPr/>
            <p:nvPr/>
          </p:nvSpPr>
          <p:spPr>
            <a:xfrm>
              <a:off x="2039089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" name="pt114"/>
            <p:cNvSpPr/>
            <p:nvPr/>
          </p:nvSpPr>
          <p:spPr>
            <a:xfrm>
              <a:off x="1713950" y="32377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" name="pt115"/>
            <p:cNvSpPr/>
            <p:nvPr/>
          </p:nvSpPr>
          <p:spPr>
            <a:xfrm>
              <a:off x="1891298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" name="pt116"/>
            <p:cNvSpPr/>
            <p:nvPr/>
          </p:nvSpPr>
          <p:spPr>
            <a:xfrm>
              <a:off x="2068647" y="30241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" name="pt117"/>
            <p:cNvSpPr/>
            <p:nvPr/>
          </p:nvSpPr>
          <p:spPr>
            <a:xfrm>
              <a:off x="1920856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" name="pt118"/>
            <p:cNvSpPr/>
            <p:nvPr/>
          </p:nvSpPr>
          <p:spPr>
            <a:xfrm>
              <a:off x="2305111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" name="pt119"/>
            <p:cNvSpPr/>
            <p:nvPr/>
          </p:nvSpPr>
          <p:spPr>
            <a:xfrm>
              <a:off x="2068647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" name="pt120"/>
            <p:cNvSpPr/>
            <p:nvPr/>
          </p:nvSpPr>
          <p:spPr>
            <a:xfrm>
              <a:off x="2127763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" name="pt121"/>
            <p:cNvSpPr/>
            <p:nvPr/>
          </p:nvSpPr>
          <p:spPr>
            <a:xfrm>
              <a:off x="2452902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" name="pt122"/>
            <p:cNvSpPr/>
            <p:nvPr/>
          </p:nvSpPr>
          <p:spPr>
            <a:xfrm>
              <a:off x="1654834" y="32377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" name="pt123"/>
            <p:cNvSpPr/>
            <p:nvPr/>
          </p:nvSpPr>
          <p:spPr>
            <a:xfrm>
              <a:off x="2364228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" name="pt124"/>
            <p:cNvSpPr/>
            <p:nvPr/>
          </p:nvSpPr>
          <p:spPr>
            <a:xfrm>
              <a:off x="2186879" y="32377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" name="pt125"/>
            <p:cNvSpPr/>
            <p:nvPr/>
          </p:nvSpPr>
          <p:spPr>
            <a:xfrm>
              <a:off x="2334669" y="29440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" name="pt126"/>
            <p:cNvSpPr/>
            <p:nvPr/>
          </p:nvSpPr>
          <p:spPr>
            <a:xfrm>
              <a:off x="2127763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" name="pt127"/>
            <p:cNvSpPr/>
            <p:nvPr/>
          </p:nvSpPr>
          <p:spPr>
            <a:xfrm>
              <a:off x="2098205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" name="pt128"/>
            <p:cNvSpPr/>
            <p:nvPr/>
          </p:nvSpPr>
          <p:spPr>
            <a:xfrm>
              <a:off x="2216437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" name="pt129"/>
            <p:cNvSpPr/>
            <p:nvPr/>
          </p:nvSpPr>
          <p:spPr>
            <a:xfrm>
              <a:off x="1891298" y="32377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" name="pt130"/>
            <p:cNvSpPr/>
            <p:nvPr/>
          </p:nvSpPr>
          <p:spPr>
            <a:xfrm>
              <a:off x="1920856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" name="pt131"/>
            <p:cNvSpPr/>
            <p:nvPr/>
          </p:nvSpPr>
          <p:spPr>
            <a:xfrm>
              <a:off x="2098205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" name="pt132"/>
            <p:cNvSpPr/>
            <p:nvPr/>
          </p:nvSpPr>
          <p:spPr>
            <a:xfrm>
              <a:off x="2127763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" name="pt133"/>
            <p:cNvSpPr/>
            <p:nvPr/>
          </p:nvSpPr>
          <p:spPr>
            <a:xfrm>
              <a:off x="2482460" y="28906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" name="pt134"/>
            <p:cNvSpPr/>
            <p:nvPr/>
          </p:nvSpPr>
          <p:spPr>
            <a:xfrm>
              <a:off x="2482460" y="3211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" name="pt135"/>
            <p:cNvSpPr/>
            <p:nvPr/>
          </p:nvSpPr>
          <p:spPr>
            <a:xfrm>
              <a:off x="1979973" y="3317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" name="pt136"/>
            <p:cNvSpPr/>
            <p:nvPr/>
          </p:nvSpPr>
          <p:spPr>
            <a:xfrm>
              <a:off x="2245995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" name="pt137"/>
            <p:cNvSpPr/>
            <p:nvPr/>
          </p:nvSpPr>
          <p:spPr>
            <a:xfrm>
              <a:off x="1861740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" name="pt138"/>
            <p:cNvSpPr/>
            <p:nvPr/>
          </p:nvSpPr>
          <p:spPr>
            <a:xfrm>
              <a:off x="2482460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" name="pt139"/>
            <p:cNvSpPr/>
            <p:nvPr/>
          </p:nvSpPr>
          <p:spPr>
            <a:xfrm>
              <a:off x="2068647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" name="pt140"/>
            <p:cNvSpPr/>
            <p:nvPr/>
          </p:nvSpPr>
          <p:spPr>
            <a:xfrm>
              <a:off x="2186879" y="30241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" name="pt141"/>
            <p:cNvSpPr/>
            <p:nvPr/>
          </p:nvSpPr>
          <p:spPr>
            <a:xfrm>
              <a:off x="2334669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" name="pt142"/>
            <p:cNvSpPr/>
            <p:nvPr/>
          </p:nvSpPr>
          <p:spPr>
            <a:xfrm>
              <a:off x="2039089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" name="pt143"/>
            <p:cNvSpPr/>
            <p:nvPr/>
          </p:nvSpPr>
          <p:spPr>
            <a:xfrm>
              <a:off x="2009531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" name="pt144"/>
            <p:cNvSpPr/>
            <p:nvPr/>
          </p:nvSpPr>
          <p:spPr>
            <a:xfrm>
              <a:off x="2098205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" name="pt145"/>
            <p:cNvSpPr/>
            <p:nvPr/>
          </p:nvSpPr>
          <p:spPr>
            <a:xfrm>
              <a:off x="2334669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" name="pt146"/>
            <p:cNvSpPr/>
            <p:nvPr/>
          </p:nvSpPr>
          <p:spPr>
            <a:xfrm>
              <a:off x="2393786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" name="pt147"/>
            <p:cNvSpPr/>
            <p:nvPr/>
          </p:nvSpPr>
          <p:spPr>
            <a:xfrm>
              <a:off x="2541576" y="28906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" name="pt148"/>
            <p:cNvSpPr/>
            <p:nvPr/>
          </p:nvSpPr>
          <p:spPr>
            <a:xfrm>
              <a:off x="2098205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" name="pt149"/>
            <p:cNvSpPr/>
            <p:nvPr/>
          </p:nvSpPr>
          <p:spPr>
            <a:xfrm>
              <a:off x="2068647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" name="pt150"/>
            <p:cNvSpPr/>
            <p:nvPr/>
          </p:nvSpPr>
          <p:spPr>
            <a:xfrm>
              <a:off x="2009531" y="3211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" name="pt151"/>
            <p:cNvSpPr/>
            <p:nvPr/>
          </p:nvSpPr>
          <p:spPr>
            <a:xfrm>
              <a:off x="2482460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" name="pt152"/>
            <p:cNvSpPr/>
            <p:nvPr/>
          </p:nvSpPr>
          <p:spPr>
            <a:xfrm>
              <a:off x="2068647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" name="pt153"/>
            <p:cNvSpPr/>
            <p:nvPr/>
          </p:nvSpPr>
          <p:spPr>
            <a:xfrm>
              <a:off x="2098205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5" name="pt154"/>
            <p:cNvSpPr/>
            <p:nvPr/>
          </p:nvSpPr>
          <p:spPr>
            <a:xfrm>
              <a:off x="1979973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6" name="pt155"/>
            <p:cNvSpPr/>
            <p:nvPr/>
          </p:nvSpPr>
          <p:spPr>
            <a:xfrm>
              <a:off x="2245995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" name="pt156"/>
            <p:cNvSpPr/>
            <p:nvPr/>
          </p:nvSpPr>
          <p:spPr>
            <a:xfrm>
              <a:off x="2186879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" name="pt157"/>
            <p:cNvSpPr/>
            <p:nvPr/>
          </p:nvSpPr>
          <p:spPr>
            <a:xfrm>
              <a:off x="2245995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" name="pt158"/>
            <p:cNvSpPr/>
            <p:nvPr/>
          </p:nvSpPr>
          <p:spPr>
            <a:xfrm>
              <a:off x="1920856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" name="pt159"/>
            <p:cNvSpPr/>
            <p:nvPr/>
          </p:nvSpPr>
          <p:spPr>
            <a:xfrm>
              <a:off x="2216437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" name="pt160"/>
            <p:cNvSpPr/>
            <p:nvPr/>
          </p:nvSpPr>
          <p:spPr>
            <a:xfrm>
              <a:off x="2186879" y="30241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2" name="pt161"/>
            <p:cNvSpPr/>
            <p:nvPr/>
          </p:nvSpPr>
          <p:spPr>
            <a:xfrm>
              <a:off x="2186879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3" name="pt162"/>
            <p:cNvSpPr/>
            <p:nvPr/>
          </p:nvSpPr>
          <p:spPr>
            <a:xfrm>
              <a:off x="2068647" y="32377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4" name="pt163"/>
            <p:cNvSpPr/>
            <p:nvPr/>
          </p:nvSpPr>
          <p:spPr>
            <a:xfrm>
              <a:off x="2127763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5" name="pt164"/>
            <p:cNvSpPr/>
            <p:nvPr/>
          </p:nvSpPr>
          <p:spPr>
            <a:xfrm>
              <a:off x="2039089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6" name="pt165"/>
            <p:cNvSpPr/>
            <p:nvPr/>
          </p:nvSpPr>
          <p:spPr>
            <a:xfrm>
              <a:off x="1950415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7" name="pg166"/>
            <p:cNvSpPr/>
            <p:nvPr/>
          </p:nvSpPr>
          <p:spPr>
            <a:xfrm>
              <a:off x="1457553" y="3540191"/>
              <a:ext cx="1149217" cy="692017"/>
            </a:xfrm>
            <a:custGeom>
              <a:avLst/>
              <a:pathLst>
                <a:path w="1149217" h="692017">
                  <a:moveTo>
                    <a:pt x="0" y="692017"/>
                  </a:moveTo>
                  <a:lnTo>
                    <a:pt x="1149217" y="692017"/>
                  </a:lnTo>
                  <a:lnTo>
                    <a:pt x="1149217" y="0"/>
                  </a:lnTo>
                  <a:lnTo>
                    <a:pt x="0" y="0"/>
                  </a:lnTo>
                  <a:close/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8" name="pt167"/>
            <p:cNvSpPr/>
            <p:nvPr/>
          </p:nvSpPr>
          <p:spPr>
            <a:xfrm>
              <a:off x="1713950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9" name="pt168"/>
            <p:cNvSpPr/>
            <p:nvPr/>
          </p:nvSpPr>
          <p:spPr>
            <a:xfrm>
              <a:off x="1654834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0" name="pt169"/>
            <p:cNvSpPr/>
            <p:nvPr/>
          </p:nvSpPr>
          <p:spPr>
            <a:xfrm>
              <a:off x="1595718" y="415136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1" name="pt170"/>
            <p:cNvSpPr/>
            <p:nvPr/>
          </p:nvSpPr>
          <p:spPr>
            <a:xfrm>
              <a:off x="1566160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2" name="pt171"/>
            <p:cNvSpPr/>
            <p:nvPr/>
          </p:nvSpPr>
          <p:spPr>
            <a:xfrm>
              <a:off x="1684392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" name="pt172"/>
            <p:cNvSpPr/>
            <p:nvPr/>
          </p:nvSpPr>
          <p:spPr>
            <a:xfrm>
              <a:off x="1802624" y="41079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4" name="pt173"/>
            <p:cNvSpPr/>
            <p:nvPr/>
          </p:nvSpPr>
          <p:spPr>
            <a:xfrm>
              <a:off x="1566160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5" name="pt174"/>
            <p:cNvSpPr/>
            <p:nvPr/>
          </p:nvSpPr>
          <p:spPr>
            <a:xfrm>
              <a:off x="1684392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6" name="pt175"/>
            <p:cNvSpPr/>
            <p:nvPr/>
          </p:nvSpPr>
          <p:spPr>
            <a:xfrm>
              <a:off x="1507043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7" name="pt176"/>
            <p:cNvSpPr/>
            <p:nvPr/>
          </p:nvSpPr>
          <p:spPr>
            <a:xfrm>
              <a:off x="1654834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8" name="pt177"/>
            <p:cNvSpPr/>
            <p:nvPr/>
          </p:nvSpPr>
          <p:spPr>
            <a:xfrm>
              <a:off x="1802624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9" name="pt178"/>
            <p:cNvSpPr/>
            <p:nvPr/>
          </p:nvSpPr>
          <p:spPr>
            <a:xfrm>
              <a:off x="1625276" y="41187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0" name="pt179"/>
            <p:cNvSpPr/>
            <p:nvPr/>
          </p:nvSpPr>
          <p:spPr>
            <a:xfrm>
              <a:off x="1625276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1" name="pt180"/>
            <p:cNvSpPr/>
            <p:nvPr/>
          </p:nvSpPr>
          <p:spPr>
            <a:xfrm>
              <a:off x="1477485" y="417308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2" name="pt181"/>
            <p:cNvSpPr/>
            <p:nvPr/>
          </p:nvSpPr>
          <p:spPr>
            <a:xfrm>
              <a:off x="1920856" y="41622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3" name="pt182"/>
            <p:cNvSpPr/>
            <p:nvPr/>
          </p:nvSpPr>
          <p:spPr>
            <a:xfrm>
              <a:off x="1891298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" name="pt183"/>
            <p:cNvSpPr/>
            <p:nvPr/>
          </p:nvSpPr>
          <p:spPr>
            <a:xfrm>
              <a:off x="1802624" y="415136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5" name="pt184"/>
            <p:cNvSpPr/>
            <p:nvPr/>
          </p:nvSpPr>
          <p:spPr>
            <a:xfrm>
              <a:off x="1713950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6" name="pt185"/>
            <p:cNvSpPr/>
            <p:nvPr/>
          </p:nvSpPr>
          <p:spPr>
            <a:xfrm>
              <a:off x="1891298" y="41079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7" name="pt186"/>
            <p:cNvSpPr/>
            <p:nvPr/>
          </p:nvSpPr>
          <p:spPr>
            <a:xfrm>
              <a:off x="1713950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8" name="pt187"/>
            <p:cNvSpPr/>
            <p:nvPr/>
          </p:nvSpPr>
          <p:spPr>
            <a:xfrm>
              <a:off x="1802624" y="41079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9" name="pt188"/>
            <p:cNvSpPr/>
            <p:nvPr/>
          </p:nvSpPr>
          <p:spPr>
            <a:xfrm>
              <a:off x="1713950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0" name="pt189"/>
            <p:cNvSpPr/>
            <p:nvPr/>
          </p:nvSpPr>
          <p:spPr>
            <a:xfrm>
              <a:off x="1566160" y="41839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1" name="pt190"/>
            <p:cNvSpPr/>
            <p:nvPr/>
          </p:nvSpPr>
          <p:spPr>
            <a:xfrm>
              <a:off x="1713950" y="41079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2" name="pt191"/>
            <p:cNvSpPr/>
            <p:nvPr/>
          </p:nvSpPr>
          <p:spPr>
            <a:xfrm>
              <a:off x="1625276" y="408620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3" name="pt192"/>
            <p:cNvSpPr/>
            <p:nvPr/>
          </p:nvSpPr>
          <p:spPr>
            <a:xfrm>
              <a:off x="1684392" y="41187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4" name="pt193"/>
            <p:cNvSpPr/>
            <p:nvPr/>
          </p:nvSpPr>
          <p:spPr>
            <a:xfrm>
              <a:off x="1684392" y="41187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5" name="pt194"/>
            <p:cNvSpPr/>
            <p:nvPr/>
          </p:nvSpPr>
          <p:spPr>
            <a:xfrm>
              <a:off x="1743508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6" name="pt195"/>
            <p:cNvSpPr/>
            <p:nvPr/>
          </p:nvSpPr>
          <p:spPr>
            <a:xfrm>
              <a:off x="1743508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7" name="pt196"/>
            <p:cNvSpPr/>
            <p:nvPr/>
          </p:nvSpPr>
          <p:spPr>
            <a:xfrm>
              <a:off x="1595718" y="41187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8" name="pt197"/>
            <p:cNvSpPr/>
            <p:nvPr/>
          </p:nvSpPr>
          <p:spPr>
            <a:xfrm>
              <a:off x="1625276" y="41187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9" name="pt198"/>
            <p:cNvSpPr/>
            <p:nvPr/>
          </p:nvSpPr>
          <p:spPr>
            <a:xfrm>
              <a:off x="1802624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0" name="pt199"/>
            <p:cNvSpPr/>
            <p:nvPr/>
          </p:nvSpPr>
          <p:spPr>
            <a:xfrm>
              <a:off x="1743508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1" name="pt200"/>
            <p:cNvSpPr/>
            <p:nvPr/>
          </p:nvSpPr>
          <p:spPr>
            <a:xfrm>
              <a:off x="1832182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2" name="pt201"/>
            <p:cNvSpPr/>
            <p:nvPr/>
          </p:nvSpPr>
          <p:spPr>
            <a:xfrm>
              <a:off x="1654834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3" name="pt202"/>
            <p:cNvSpPr/>
            <p:nvPr/>
          </p:nvSpPr>
          <p:spPr>
            <a:xfrm>
              <a:off x="1684392" y="41622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4" name="pt203"/>
            <p:cNvSpPr/>
            <p:nvPr/>
          </p:nvSpPr>
          <p:spPr>
            <a:xfrm>
              <a:off x="1832182" y="415136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5" name="pt204"/>
            <p:cNvSpPr/>
            <p:nvPr/>
          </p:nvSpPr>
          <p:spPr>
            <a:xfrm>
              <a:off x="1654834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6" name="pt205"/>
            <p:cNvSpPr/>
            <p:nvPr/>
          </p:nvSpPr>
          <p:spPr>
            <a:xfrm>
              <a:off x="1507043" y="415136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7" name="pt206"/>
            <p:cNvSpPr/>
            <p:nvPr/>
          </p:nvSpPr>
          <p:spPr>
            <a:xfrm>
              <a:off x="1713950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8" name="pt207"/>
            <p:cNvSpPr/>
            <p:nvPr/>
          </p:nvSpPr>
          <p:spPr>
            <a:xfrm>
              <a:off x="1684392" y="415136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9" name="pt208"/>
            <p:cNvSpPr/>
            <p:nvPr/>
          </p:nvSpPr>
          <p:spPr>
            <a:xfrm>
              <a:off x="1536601" y="415136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0" name="pt209"/>
            <p:cNvSpPr/>
            <p:nvPr/>
          </p:nvSpPr>
          <p:spPr>
            <a:xfrm>
              <a:off x="1507043" y="415136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1" name="pt210"/>
            <p:cNvSpPr/>
            <p:nvPr/>
          </p:nvSpPr>
          <p:spPr>
            <a:xfrm>
              <a:off x="1684392" y="41187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2" name="pt211"/>
            <p:cNvSpPr/>
            <p:nvPr/>
          </p:nvSpPr>
          <p:spPr>
            <a:xfrm>
              <a:off x="1713950" y="408620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3" name="pt212"/>
            <p:cNvSpPr/>
            <p:nvPr/>
          </p:nvSpPr>
          <p:spPr>
            <a:xfrm>
              <a:off x="1625276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4" name="pt213"/>
            <p:cNvSpPr/>
            <p:nvPr/>
          </p:nvSpPr>
          <p:spPr>
            <a:xfrm>
              <a:off x="1713950" y="41187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5" name="pt214"/>
            <p:cNvSpPr/>
            <p:nvPr/>
          </p:nvSpPr>
          <p:spPr>
            <a:xfrm>
              <a:off x="1566160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6" name="pt215"/>
            <p:cNvSpPr/>
            <p:nvPr/>
          </p:nvSpPr>
          <p:spPr>
            <a:xfrm>
              <a:off x="1773066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7" name="pt216"/>
            <p:cNvSpPr/>
            <p:nvPr/>
          </p:nvSpPr>
          <p:spPr>
            <a:xfrm>
              <a:off x="1684392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8" name="pt217"/>
            <p:cNvSpPr/>
            <p:nvPr/>
          </p:nvSpPr>
          <p:spPr>
            <a:xfrm>
              <a:off x="2275553" y="37821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9" name="pt218"/>
            <p:cNvSpPr/>
            <p:nvPr/>
          </p:nvSpPr>
          <p:spPr>
            <a:xfrm>
              <a:off x="2098205" y="380383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0" name="pt219"/>
            <p:cNvSpPr/>
            <p:nvPr/>
          </p:nvSpPr>
          <p:spPr>
            <a:xfrm>
              <a:off x="2245995" y="376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1" name="pt220"/>
            <p:cNvSpPr/>
            <p:nvPr/>
          </p:nvSpPr>
          <p:spPr>
            <a:xfrm>
              <a:off x="1832182" y="38581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2" name="pt221"/>
            <p:cNvSpPr/>
            <p:nvPr/>
          </p:nvSpPr>
          <p:spPr>
            <a:xfrm>
              <a:off x="2127763" y="37929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3" name="pt222"/>
            <p:cNvSpPr/>
            <p:nvPr/>
          </p:nvSpPr>
          <p:spPr>
            <a:xfrm>
              <a:off x="1891298" y="380383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4" name="pt223"/>
            <p:cNvSpPr/>
            <p:nvPr/>
          </p:nvSpPr>
          <p:spPr>
            <a:xfrm>
              <a:off x="2068647" y="37821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5" name="pt224"/>
            <p:cNvSpPr/>
            <p:nvPr/>
          </p:nvSpPr>
          <p:spPr>
            <a:xfrm>
              <a:off x="1654834" y="39341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6" name="pt225"/>
            <p:cNvSpPr/>
            <p:nvPr/>
          </p:nvSpPr>
          <p:spPr>
            <a:xfrm>
              <a:off x="2157321" y="37929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7" name="pt226"/>
            <p:cNvSpPr/>
            <p:nvPr/>
          </p:nvSpPr>
          <p:spPr>
            <a:xfrm>
              <a:off x="1743508" y="38689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8" name="pt227"/>
            <p:cNvSpPr/>
            <p:nvPr/>
          </p:nvSpPr>
          <p:spPr>
            <a:xfrm>
              <a:off x="1684392" y="39124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9" name="pt228"/>
            <p:cNvSpPr/>
            <p:nvPr/>
          </p:nvSpPr>
          <p:spPr>
            <a:xfrm>
              <a:off x="1950415" y="3836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0" name="pt229"/>
            <p:cNvSpPr/>
            <p:nvPr/>
          </p:nvSpPr>
          <p:spPr>
            <a:xfrm>
              <a:off x="1979973" y="38581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1" name="pt230"/>
            <p:cNvSpPr/>
            <p:nvPr/>
          </p:nvSpPr>
          <p:spPr>
            <a:xfrm>
              <a:off x="2009531" y="37821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2" name="pt231"/>
            <p:cNvSpPr/>
            <p:nvPr/>
          </p:nvSpPr>
          <p:spPr>
            <a:xfrm>
              <a:off x="1861740" y="39015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3" name="pt232"/>
            <p:cNvSpPr/>
            <p:nvPr/>
          </p:nvSpPr>
          <p:spPr>
            <a:xfrm>
              <a:off x="2186879" y="38146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4" name="pt233"/>
            <p:cNvSpPr/>
            <p:nvPr/>
          </p:nvSpPr>
          <p:spPr>
            <a:xfrm>
              <a:off x="1861740" y="380383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5" name="pt234"/>
            <p:cNvSpPr/>
            <p:nvPr/>
          </p:nvSpPr>
          <p:spPr>
            <a:xfrm>
              <a:off x="1920856" y="38472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6" name="pt235"/>
            <p:cNvSpPr/>
            <p:nvPr/>
          </p:nvSpPr>
          <p:spPr>
            <a:xfrm>
              <a:off x="2039089" y="380383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7" name="pt236"/>
            <p:cNvSpPr/>
            <p:nvPr/>
          </p:nvSpPr>
          <p:spPr>
            <a:xfrm>
              <a:off x="1861740" y="38689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8" name="pt237"/>
            <p:cNvSpPr/>
            <p:nvPr/>
          </p:nvSpPr>
          <p:spPr>
            <a:xfrm>
              <a:off x="1950415" y="37712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9" name="pt238"/>
            <p:cNvSpPr/>
            <p:nvPr/>
          </p:nvSpPr>
          <p:spPr>
            <a:xfrm>
              <a:off x="2009531" y="38581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0" name="pt239"/>
            <p:cNvSpPr/>
            <p:nvPr/>
          </p:nvSpPr>
          <p:spPr>
            <a:xfrm>
              <a:off x="2068647" y="376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1" name="pt240"/>
            <p:cNvSpPr/>
            <p:nvPr/>
          </p:nvSpPr>
          <p:spPr>
            <a:xfrm>
              <a:off x="2009531" y="37821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2" name="pt241"/>
            <p:cNvSpPr/>
            <p:nvPr/>
          </p:nvSpPr>
          <p:spPr>
            <a:xfrm>
              <a:off x="2098205" y="382555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3" name="pt242"/>
            <p:cNvSpPr/>
            <p:nvPr/>
          </p:nvSpPr>
          <p:spPr>
            <a:xfrm>
              <a:off x="2157321" y="38146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4" name="pt243"/>
            <p:cNvSpPr/>
            <p:nvPr/>
          </p:nvSpPr>
          <p:spPr>
            <a:xfrm>
              <a:off x="2216437" y="37712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5" name="pt244"/>
            <p:cNvSpPr/>
            <p:nvPr/>
          </p:nvSpPr>
          <p:spPr>
            <a:xfrm>
              <a:off x="2186879" y="37495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6" name="pt245"/>
            <p:cNvSpPr/>
            <p:nvPr/>
          </p:nvSpPr>
          <p:spPr>
            <a:xfrm>
              <a:off x="1979973" y="380383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7" name="pt246"/>
            <p:cNvSpPr/>
            <p:nvPr/>
          </p:nvSpPr>
          <p:spPr>
            <a:xfrm>
              <a:off x="1891298" y="39124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8" name="pt247"/>
            <p:cNvSpPr/>
            <p:nvPr/>
          </p:nvSpPr>
          <p:spPr>
            <a:xfrm>
              <a:off x="1832182" y="38798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9" name="pt248"/>
            <p:cNvSpPr/>
            <p:nvPr/>
          </p:nvSpPr>
          <p:spPr>
            <a:xfrm>
              <a:off x="1832182" y="38907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0" name="pt249"/>
            <p:cNvSpPr/>
            <p:nvPr/>
          </p:nvSpPr>
          <p:spPr>
            <a:xfrm>
              <a:off x="1920856" y="38689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1" name="pt250"/>
            <p:cNvSpPr/>
            <p:nvPr/>
          </p:nvSpPr>
          <p:spPr>
            <a:xfrm>
              <a:off x="1979973" y="3738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2" name="pt251"/>
            <p:cNvSpPr/>
            <p:nvPr/>
          </p:nvSpPr>
          <p:spPr>
            <a:xfrm>
              <a:off x="1802624" y="380383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3" name="pt252"/>
            <p:cNvSpPr/>
            <p:nvPr/>
          </p:nvSpPr>
          <p:spPr>
            <a:xfrm>
              <a:off x="1979973" y="380383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4" name="pt253"/>
            <p:cNvSpPr/>
            <p:nvPr/>
          </p:nvSpPr>
          <p:spPr>
            <a:xfrm>
              <a:off x="2186879" y="37821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5" name="pt254"/>
            <p:cNvSpPr/>
            <p:nvPr/>
          </p:nvSpPr>
          <p:spPr>
            <a:xfrm>
              <a:off x="2068647" y="38146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6" name="pt255"/>
            <p:cNvSpPr/>
            <p:nvPr/>
          </p:nvSpPr>
          <p:spPr>
            <a:xfrm>
              <a:off x="1861740" y="38472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7" name="pt256"/>
            <p:cNvSpPr/>
            <p:nvPr/>
          </p:nvSpPr>
          <p:spPr>
            <a:xfrm>
              <a:off x="1832182" y="38581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8" name="pt257"/>
            <p:cNvSpPr/>
            <p:nvPr/>
          </p:nvSpPr>
          <p:spPr>
            <a:xfrm>
              <a:off x="1832182" y="38146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9" name="pt258"/>
            <p:cNvSpPr/>
            <p:nvPr/>
          </p:nvSpPr>
          <p:spPr>
            <a:xfrm>
              <a:off x="2009531" y="37929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0" name="pt259"/>
            <p:cNvSpPr/>
            <p:nvPr/>
          </p:nvSpPr>
          <p:spPr>
            <a:xfrm>
              <a:off x="1920856" y="38581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1" name="pt260"/>
            <p:cNvSpPr/>
            <p:nvPr/>
          </p:nvSpPr>
          <p:spPr>
            <a:xfrm>
              <a:off x="1684392" y="39341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2" name="pt261"/>
            <p:cNvSpPr/>
            <p:nvPr/>
          </p:nvSpPr>
          <p:spPr>
            <a:xfrm>
              <a:off x="1861740" y="3836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3" name="pt262"/>
            <p:cNvSpPr/>
            <p:nvPr/>
          </p:nvSpPr>
          <p:spPr>
            <a:xfrm>
              <a:off x="1891298" y="3836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4" name="pt263"/>
            <p:cNvSpPr/>
            <p:nvPr/>
          </p:nvSpPr>
          <p:spPr>
            <a:xfrm>
              <a:off x="1891298" y="3836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5" name="pt264"/>
            <p:cNvSpPr/>
            <p:nvPr/>
          </p:nvSpPr>
          <p:spPr>
            <a:xfrm>
              <a:off x="2039089" y="382555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6" name="pt265"/>
            <p:cNvSpPr/>
            <p:nvPr/>
          </p:nvSpPr>
          <p:spPr>
            <a:xfrm>
              <a:off x="1713950" y="396674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7" name="pt266"/>
            <p:cNvSpPr/>
            <p:nvPr/>
          </p:nvSpPr>
          <p:spPr>
            <a:xfrm>
              <a:off x="1891298" y="38472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8" name="pt267"/>
            <p:cNvSpPr/>
            <p:nvPr/>
          </p:nvSpPr>
          <p:spPr>
            <a:xfrm>
              <a:off x="2068647" y="36409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9" name="pt268"/>
            <p:cNvSpPr/>
            <p:nvPr/>
          </p:nvSpPr>
          <p:spPr>
            <a:xfrm>
              <a:off x="1920856" y="3738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0" name="pt269"/>
            <p:cNvSpPr/>
            <p:nvPr/>
          </p:nvSpPr>
          <p:spPr>
            <a:xfrm>
              <a:off x="2305111" y="36517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1" name="pt270"/>
            <p:cNvSpPr/>
            <p:nvPr/>
          </p:nvSpPr>
          <p:spPr>
            <a:xfrm>
              <a:off x="2068647" y="3684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2" name="pt271"/>
            <p:cNvSpPr/>
            <p:nvPr/>
          </p:nvSpPr>
          <p:spPr>
            <a:xfrm>
              <a:off x="2127763" y="36626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3" name="pt272"/>
            <p:cNvSpPr/>
            <p:nvPr/>
          </p:nvSpPr>
          <p:spPr>
            <a:xfrm>
              <a:off x="2452902" y="35757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4" name="pt273"/>
            <p:cNvSpPr/>
            <p:nvPr/>
          </p:nvSpPr>
          <p:spPr>
            <a:xfrm>
              <a:off x="1654834" y="380383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5" name="pt274"/>
            <p:cNvSpPr/>
            <p:nvPr/>
          </p:nvSpPr>
          <p:spPr>
            <a:xfrm>
              <a:off x="2364228" y="36083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6" name="pt275"/>
            <p:cNvSpPr/>
            <p:nvPr/>
          </p:nvSpPr>
          <p:spPr>
            <a:xfrm>
              <a:off x="2186879" y="36626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7" name="pt276"/>
            <p:cNvSpPr/>
            <p:nvPr/>
          </p:nvSpPr>
          <p:spPr>
            <a:xfrm>
              <a:off x="2334669" y="36300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8" name="pt277"/>
            <p:cNvSpPr/>
            <p:nvPr/>
          </p:nvSpPr>
          <p:spPr>
            <a:xfrm>
              <a:off x="2127763" y="3738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9" name="pt278"/>
            <p:cNvSpPr/>
            <p:nvPr/>
          </p:nvSpPr>
          <p:spPr>
            <a:xfrm>
              <a:off x="2098205" y="37169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0" name="pt279"/>
            <p:cNvSpPr/>
            <p:nvPr/>
          </p:nvSpPr>
          <p:spPr>
            <a:xfrm>
              <a:off x="2216437" y="36952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1" name="pt280"/>
            <p:cNvSpPr/>
            <p:nvPr/>
          </p:nvSpPr>
          <p:spPr>
            <a:xfrm>
              <a:off x="1891298" y="37495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2" name="pt281"/>
            <p:cNvSpPr/>
            <p:nvPr/>
          </p:nvSpPr>
          <p:spPr>
            <a:xfrm>
              <a:off x="1920856" y="3738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3" name="pt282"/>
            <p:cNvSpPr/>
            <p:nvPr/>
          </p:nvSpPr>
          <p:spPr>
            <a:xfrm>
              <a:off x="2098205" y="37169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4" name="pt283"/>
            <p:cNvSpPr/>
            <p:nvPr/>
          </p:nvSpPr>
          <p:spPr>
            <a:xfrm>
              <a:off x="2127763" y="36952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5" name="pt284"/>
            <p:cNvSpPr/>
            <p:nvPr/>
          </p:nvSpPr>
          <p:spPr>
            <a:xfrm>
              <a:off x="2482460" y="356491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6" name="pt285"/>
            <p:cNvSpPr/>
            <p:nvPr/>
          </p:nvSpPr>
          <p:spPr>
            <a:xfrm>
              <a:off x="2482460" y="35431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7" name="pt286"/>
            <p:cNvSpPr/>
            <p:nvPr/>
          </p:nvSpPr>
          <p:spPr>
            <a:xfrm>
              <a:off x="1979973" y="37495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8" name="pt287"/>
            <p:cNvSpPr/>
            <p:nvPr/>
          </p:nvSpPr>
          <p:spPr>
            <a:xfrm>
              <a:off x="2245995" y="36735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9" name="pt288"/>
            <p:cNvSpPr/>
            <p:nvPr/>
          </p:nvSpPr>
          <p:spPr>
            <a:xfrm>
              <a:off x="1861740" y="376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0" name="pt289"/>
            <p:cNvSpPr/>
            <p:nvPr/>
          </p:nvSpPr>
          <p:spPr>
            <a:xfrm>
              <a:off x="2482460" y="356491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1" name="pt290"/>
            <p:cNvSpPr/>
            <p:nvPr/>
          </p:nvSpPr>
          <p:spPr>
            <a:xfrm>
              <a:off x="2068647" y="376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2" name="pt291"/>
            <p:cNvSpPr/>
            <p:nvPr/>
          </p:nvSpPr>
          <p:spPr>
            <a:xfrm>
              <a:off x="2186879" y="36735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3" name="pt292"/>
            <p:cNvSpPr/>
            <p:nvPr/>
          </p:nvSpPr>
          <p:spPr>
            <a:xfrm>
              <a:off x="2334669" y="36409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4" name="pt293"/>
            <p:cNvSpPr/>
            <p:nvPr/>
          </p:nvSpPr>
          <p:spPr>
            <a:xfrm>
              <a:off x="2039089" y="37712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5" name="pt294"/>
            <p:cNvSpPr/>
            <p:nvPr/>
          </p:nvSpPr>
          <p:spPr>
            <a:xfrm>
              <a:off x="2009531" y="376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6" name="pt295"/>
            <p:cNvSpPr/>
            <p:nvPr/>
          </p:nvSpPr>
          <p:spPr>
            <a:xfrm>
              <a:off x="2098205" y="3684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7" name="pt296"/>
            <p:cNvSpPr/>
            <p:nvPr/>
          </p:nvSpPr>
          <p:spPr>
            <a:xfrm>
              <a:off x="2334669" y="36626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8" name="pt297"/>
            <p:cNvSpPr/>
            <p:nvPr/>
          </p:nvSpPr>
          <p:spPr>
            <a:xfrm>
              <a:off x="2393786" y="36300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9" name="pt298"/>
            <p:cNvSpPr/>
            <p:nvPr/>
          </p:nvSpPr>
          <p:spPr>
            <a:xfrm>
              <a:off x="2541576" y="35974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0" name="pt299"/>
            <p:cNvSpPr/>
            <p:nvPr/>
          </p:nvSpPr>
          <p:spPr>
            <a:xfrm>
              <a:off x="2098205" y="3684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1" name="pt300"/>
            <p:cNvSpPr/>
            <p:nvPr/>
          </p:nvSpPr>
          <p:spPr>
            <a:xfrm>
              <a:off x="2068647" y="3738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2" name="pt301"/>
            <p:cNvSpPr/>
            <p:nvPr/>
          </p:nvSpPr>
          <p:spPr>
            <a:xfrm>
              <a:off x="2009531" y="3684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3" name="pt302"/>
            <p:cNvSpPr/>
            <p:nvPr/>
          </p:nvSpPr>
          <p:spPr>
            <a:xfrm>
              <a:off x="2482460" y="36300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4" name="pt303"/>
            <p:cNvSpPr/>
            <p:nvPr/>
          </p:nvSpPr>
          <p:spPr>
            <a:xfrm>
              <a:off x="2068647" y="3684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5" name="pt304"/>
            <p:cNvSpPr/>
            <p:nvPr/>
          </p:nvSpPr>
          <p:spPr>
            <a:xfrm>
              <a:off x="2098205" y="36952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6" name="pt305"/>
            <p:cNvSpPr/>
            <p:nvPr/>
          </p:nvSpPr>
          <p:spPr>
            <a:xfrm>
              <a:off x="1979973" y="37712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7" name="pt306"/>
            <p:cNvSpPr/>
            <p:nvPr/>
          </p:nvSpPr>
          <p:spPr>
            <a:xfrm>
              <a:off x="2245995" y="37060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8" name="pt307"/>
            <p:cNvSpPr/>
            <p:nvPr/>
          </p:nvSpPr>
          <p:spPr>
            <a:xfrm>
              <a:off x="2186879" y="3684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9" name="pt308"/>
            <p:cNvSpPr/>
            <p:nvPr/>
          </p:nvSpPr>
          <p:spPr>
            <a:xfrm>
              <a:off x="2245995" y="3738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0" name="pt309"/>
            <p:cNvSpPr/>
            <p:nvPr/>
          </p:nvSpPr>
          <p:spPr>
            <a:xfrm>
              <a:off x="1920856" y="3738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1" name="pt310"/>
            <p:cNvSpPr/>
            <p:nvPr/>
          </p:nvSpPr>
          <p:spPr>
            <a:xfrm>
              <a:off x="2216437" y="36517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2" name="pt311"/>
            <p:cNvSpPr/>
            <p:nvPr/>
          </p:nvSpPr>
          <p:spPr>
            <a:xfrm>
              <a:off x="2186879" y="36735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3" name="pt312"/>
            <p:cNvSpPr/>
            <p:nvPr/>
          </p:nvSpPr>
          <p:spPr>
            <a:xfrm>
              <a:off x="2186879" y="372781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4" name="pt313"/>
            <p:cNvSpPr/>
            <p:nvPr/>
          </p:nvSpPr>
          <p:spPr>
            <a:xfrm>
              <a:off x="2068647" y="37495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5" name="pt314"/>
            <p:cNvSpPr/>
            <p:nvPr/>
          </p:nvSpPr>
          <p:spPr>
            <a:xfrm>
              <a:off x="2127763" y="372781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6" name="pt315"/>
            <p:cNvSpPr/>
            <p:nvPr/>
          </p:nvSpPr>
          <p:spPr>
            <a:xfrm>
              <a:off x="2039089" y="37060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7" name="pt316"/>
            <p:cNvSpPr/>
            <p:nvPr/>
          </p:nvSpPr>
          <p:spPr>
            <a:xfrm>
              <a:off x="1950415" y="3738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8" name="pg317"/>
            <p:cNvSpPr/>
            <p:nvPr/>
          </p:nvSpPr>
          <p:spPr>
            <a:xfrm>
              <a:off x="1457553" y="4352909"/>
              <a:ext cx="1149217" cy="692017"/>
            </a:xfrm>
            <a:custGeom>
              <a:avLst/>
              <a:pathLst>
                <a:path w="1149217" h="692017">
                  <a:moveTo>
                    <a:pt x="0" y="692017"/>
                  </a:moveTo>
                  <a:lnTo>
                    <a:pt x="1149217" y="692017"/>
                  </a:lnTo>
                  <a:lnTo>
                    <a:pt x="1149217" y="0"/>
                  </a:lnTo>
                  <a:lnTo>
                    <a:pt x="0" y="0"/>
                  </a:lnTo>
                  <a:close/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9" name="pl318"/>
            <p:cNvSpPr/>
            <p:nvPr/>
          </p:nvSpPr>
          <p:spPr>
            <a:xfrm>
              <a:off x="1457553" y="4378540"/>
              <a:ext cx="0" cy="533964"/>
            </a:xfrm>
            <a:custGeom>
              <a:avLst/>
              <a:pathLst>
                <a:path w="0" h="533964">
                  <a:moveTo>
                    <a:pt x="0" y="533964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0" name="pl319"/>
            <p:cNvSpPr/>
            <p:nvPr/>
          </p:nvSpPr>
          <p:spPr>
            <a:xfrm>
              <a:off x="1397203" y="4912504"/>
              <a:ext cx="60350" cy="0"/>
            </a:xfrm>
            <a:custGeom>
              <a:avLst/>
              <a:pathLst>
                <a:path w="60350" h="0">
                  <a:moveTo>
                    <a:pt x="6035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1" name="pl320"/>
            <p:cNvSpPr/>
            <p:nvPr/>
          </p:nvSpPr>
          <p:spPr>
            <a:xfrm>
              <a:off x="1397203" y="4779013"/>
              <a:ext cx="60350" cy="0"/>
            </a:xfrm>
            <a:custGeom>
              <a:avLst/>
              <a:pathLst>
                <a:path w="60350" h="0">
                  <a:moveTo>
                    <a:pt x="6035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2" name="pl321"/>
            <p:cNvSpPr/>
            <p:nvPr/>
          </p:nvSpPr>
          <p:spPr>
            <a:xfrm>
              <a:off x="1397203" y="4645522"/>
              <a:ext cx="60350" cy="0"/>
            </a:xfrm>
            <a:custGeom>
              <a:avLst/>
              <a:pathLst>
                <a:path w="60350" h="0">
                  <a:moveTo>
                    <a:pt x="6035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3" name="pl322"/>
            <p:cNvSpPr/>
            <p:nvPr/>
          </p:nvSpPr>
          <p:spPr>
            <a:xfrm>
              <a:off x="1397203" y="4512031"/>
              <a:ext cx="60350" cy="0"/>
            </a:xfrm>
            <a:custGeom>
              <a:avLst/>
              <a:pathLst>
                <a:path w="60350" h="0">
                  <a:moveTo>
                    <a:pt x="6035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4" name="pl323"/>
            <p:cNvSpPr/>
            <p:nvPr/>
          </p:nvSpPr>
          <p:spPr>
            <a:xfrm>
              <a:off x="1397203" y="4378540"/>
              <a:ext cx="60350" cy="0"/>
            </a:xfrm>
            <a:custGeom>
              <a:avLst/>
              <a:pathLst>
                <a:path w="60350" h="0">
                  <a:moveTo>
                    <a:pt x="6035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5" name="tx324"/>
            <p:cNvSpPr/>
            <p:nvPr/>
          </p:nvSpPr>
          <p:spPr>
            <a:xfrm rot="-5400000">
              <a:off x="1206677" y="4876381"/>
              <a:ext cx="139825" cy="7224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0.5</a:t>
              </a:r>
            </a:p>
          </p:txBody>
        </p:sp>
        <p:sp>
          <p:nvSpPr>
            <p:cNvPr id="326" name="tx325"/>
            <p:cNvSpPr/>
            <p:nvPr/>
          </p:nvSpPr>
          <p:spPr>
            <a:xfrm rot="-5400000">
              <a:off x="1206898" y="4609620"/>
              <a:ext cx="139825" cy="7180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1.5</a:t>
              </a:r>
            </a:p>
          </p:txBody>
        </p:sp>
        <p:sp>
          <p:nvSpPr>
            <p:cNvPr id="327" name="tx326"/>
            <p:cNvSpPr/>
            <p:nvPr/>
          </p:nvSpPr>
          <p:spPr>
            <a:xfrm rot="-5400000">
              <a:off x="1206627" y="4342368"/>
              <a:ext cx="139825" cy="7234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2.5</a:t>
              </a:r>
            </a:p>
          </p:txBody>
        </p:sp>
        <p:sp>
          <p:nvSpPr>
            <p:cNvPr id="328" name="pt327"/>
            <p:cNvSpPr/>
            <p:nvPr/>
          </p:nvSpPr>
          <p:spPr>
            <a:xfrm>
              <a:off x="171395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9" name="pt328"/>
            <p:cNvSpPr/>
            <p:nvPr/>
          </p:nvSpPr>
          <p:spPr>
            <a:xfrm>
              <a:off x="1654834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0" name="pt329"/>
            <p:cNvSpPr/>
            <p:nvPr/>
          </p:nvSpPr>
          <p:spPr>
            <a:xfrm>
              <a:off x="1595718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1" name="pt330"/>
            <p:cNvSpPr/>
            <p:nvPr/>
          </p:nvSpPr>
          <p:spPr>
            <a:xfrm>
              <a:off x="156616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2" name="pt331"/>
            <p:cNvSpPr/>
            <p:nvPr/>
          </p:nvSpPr>
          <p:spPr>
            <a:xfrm>
              <a:off x="1684392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3" name="pt332"/>
            <p:cNvSpPr/>
            <p:nvPr/>
          </p:nvSpPr>
          <p:spPr>
            <a:xfrm>
              <a:off x="1802624" y="4916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4" name="pt333"/>
            <p:cNvSpPr/>
            <p:nvPr/>
          </p:nvSpPr>
          <p:spPr>
            <a:xfrm>
              <a:off x="1566160" y="494326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5" name="pt334"/>
            <p:cNvSpPr/>
            <p:nvPr/>
          </p:nvSpPr>
          <p:spPr>
            <a:xfrm>
              <a:off x="1684392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6" name="pt335"/>
            <p:cNvSpPr/>
            <p:nvPr/>
          </p:nvSpPr>
          <p:spPr>
            <a:xfrm>
              <a:off x="1507043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7" name="pt336"/>
            <p:cNvSpPr/>
            <p:nvPr/>
          </p:nvSpPr>
          <p:spPr>
            <a:xfrm>
              <a:off x="1654834" y="49966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8" name="pt337"/>
            <p:cNvSpPr/>
            <p:nvPr/>
          </p:nvSpPr>
          <p:spPr>
            <a:xfrm>
              <a:off x="1802624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9" name="pt338"/>
            <p:cNvSpPr/>
            <p:nvPr/>
          </p:nvSpPr>
          <p:spPr>
            <a:xfrm>
              <a:off x="1625276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0" name="pt339"/>
            <p:cNvSpPr/>
            <p:nvPr/>
          </p:nvSpPr>
          <p:spPr>
            <a:xfrm>
              <a:off x="1625276" y="49966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1" name="pt340"/>
            <p:cNvSpPr/>
            <p:nvPr/>
          </p:nvSpPr>
          <p:spPr>
            <a:xfrm>
              <a:off x="1477485" y="49966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2" name="pt341"/>
            <p:cNvSpPr/>
            <p:nvPr/>
          </p:nvSpPr>
          <p:spPr>
            <a:xfrm>
              <a:off x="1920856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3" name="pt342"/>
            <p:cNvSpPr/>
            <p:nvPr/>
          </p:nvSpPr>
          <p:spPr>
            <a:xfrm>
              <a:off x="1891298" y="4916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4" name="pt343"/>
            <p:cNvSpPr/>
            <p:nvPr/>
          </p:nvSpPr>
          <p:spPr>
            <a:xfrm>
              <a:off x="1802624" y="4916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5" name="pt344"/>
            <p:cNvSpPr/>
            <p:nvPr/>
          </p:nvSpPr>
          <p:spPr>
            <a:xfrm>
              <a:off x="1713950" y="494326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6" name="pt345"/>
            <p:cNvSpPr/>
            <p:nvPr/>
          </p:nvSpPr>
          <p:spPr>
            <a:xfrm>
              <a:off x="1891298" y="494326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7" name="pt346"/>
            <p:cNvSpPr/>
            <p:nvPr/>
          </p:nvSpPr>
          <p:spPr>
            <a:xfrm>
              <a:off x="1713950" y="494326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8" name="pt347"/>
            <p:cNvSpPr/>
            <p:nvPr/>
          </p:nvSpPr>
          <p:spPr>
            <a:xfrm>
              <a:off x="1802624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9" name="pt348"/>
            <p:cNvSpPr/>
            <p:nvPr/>
          </p:nvSpPr>
          <p:spPr>
            <a:xfrm>
              <a:off x="1713950" y="4916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0" name="pt349"/>
            <p:cNvSpPr/>
            <p:nvPr/>
          </p:nvSpPr>
          <p:spPr>
            <a:xfrm>
              <a:off x="156616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1" name="pt350"/>
            <p:cNvSpPr/>
            <p:nvPr/>
          </p:nvSpPr>
          <p:spPr>
            <a:xfrm>
              <a:off x="1713950" y="48898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2" name="pt351"/>
            <p:cNvSpPr/>
            <p:nvPr/>
          </p:nvSpPr>
          <p:spPr>
            <a:xfrm>
              <a:off x="1625276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3" name="pt352"/>
            <p:cNvSpPr/>
            <p:nvPr/>
          </p:nvSpPr>
          <p:spPr>
            <a:xfrm>
              <a:off x="1684392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4" name="pt353"/>
            <p:cNvSpPr/>
            <p:nvPr/>
          </p:nvSpPr>
          <p:spPr>
            <a:xfrm>
              <a:off x="1684392" y="4916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5" name="pt354"/>
            <p:cNvSpPr/>
            <p:nvPr/>
          </p:nvSpPr>
          <p:spPr>
            <a:xfrm>
              <a:off x="1743508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6" name="pt355"/>
            <p:cNvSpPr/>
            <p:nvPr/>
          </p:nvSpPr>
          <p:spPr>
            <a:xfrm>
              <a:off x="1743508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7" name="pt356"/>
            <p:cNvSpPr/>
            <p:nvPr/>
          </p:nvSpPr>
          <p:spPr>
            <a:xfrm>
              <a:off x="1595718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8" name="pt357"/>
            <p:cNvSpPr/>
            <p:nvPr/>
          </p:nvSpPr>
          <p:spPr>
            <a:xfrm>
              <a:off x="1625276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9" name="pt358"/>
            <p:cNvSpPr/>
            <p:nvPr/>
          </p:nvSpPr>
          <p:spPr>
            <a:xfrm>
              <a:off x="1802624" y="4916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0" name="pt359"/>
            <p:cNvSpPr/>
            <p:nvPr/>
          </p:nvSpPr>
          <p:spPr>
            <a:xfrm>
              <a:off x="1743508" y="49966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1" name="pt360"/>
            <p:cNvSpPr/>
            <p:nvPr/>
          </p:nvSpPr>
          <p:spPr>
            <a:xfrm>
              <a:off x="1832182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2" name="pt361"/>
            <p:cNvSpPr/>
            <p:nvPr/>
          </p:nvSpPr>
          <p:spPr>
            <a:xfrm>
              <a:off x="1654834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3" name="pt362"/>
            <p:cNvSpPr/>
            <p:nvPr/>
          </p:nvSpPr>
          <p:spPr>
            <a:xfrm>
              <a:off x="1684392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4" name="pt363"/>
            <p:cNvSpPr/>
            <p:nvPr/>
          </p:nvSpPr>
          <p:spPr>
            <a:xfrm>
              <a:off x="1832182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5" name="pt364"/>
            <p:cNvSpPr/>
            <p:nvPr/>
          </p:nvSpPr>
          <p:spPr>
            <a:xfrm>
              <a:off x="1654834" y="49966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6" name="pt365"/>
            <p:cNvSpPr/>
            <p:nvPr/>
          </p:nvSpPr>
          <p:spPr>
            <a:xfrm>
              <a:off x="1507043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7" name="pt366"/>
            <p:cNvSpPr/>
            <p:nvPr/>
          </p:nvSpPr>
          <p:spPr>
            <a:xfrm>
              <a:off x="171395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8" name="pt367"/>
            <p:cNvSpPr/>
            <p:nvPr/>
          </p:nvSpPr>
          <p:spPr>
            <a:xfrm>
              <a:off x="1684392" y="494326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9" name="pt368"/>
            <p:cNvSpPr/>
            <p:nvPr/>
          </p:nvSpPr>
          <p:spPr>
            <a:xfrm>
              <a:off x="1536601" y="494326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0" name="pt369"/>
            <p:cNvSpPr/>
            <p:nvPr/>
          </p:nvSpPr>
          <p:spPr>
            <a:xfrm>
              <a:off x="1507043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1" name="pt370"/>
            <p:cNvSpPr/>
            <p:nvPr/>
          </p:nvSpPr>
          <p:spPr>
            <a:xfrm>
              <a:off x="1684392" y="48631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2" name="pt371"/>
            <p:cNvSpPr/>
            <p:nvPr/>
          </p:nvSpPr>
          <p:spPr>
            <a:xfrm>
              <a:off x="1713950" y="4916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3" name="pt372"/>
            <p:cNvSpPr/>
            <p:nvPr/>
          </p:nvSpPr>
          <p:spPr>
            <a:xfrm>
              <a:off x="1625276" y="494326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4" name="pt373"/>
            <p:cNvSpPr/>
            <p:nvPr/>
          </p:nvSpPr>
          <p:spPr>
            <a:xfrm>
              <a:off x="171395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5" name="pt374"/>
            <p:cNvSpPr/>
            <p:nvPr/>
          </p:nvSpPr>
          <p:spPr>
            <a:xfrm>
              <a:off x="156616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6" name="pt375"/>
            <p:cNvSpPr/>
            <p:nvPr/>
          </p:nvSpPr>
          <p:spPr>
            <a:xfrm>
              <a:off x="1773066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7" name="pt376"/>
            <p:cNvSpPr/>
            <p:nvPr/>
          </p:nvSpPr>
          <p:spPr>
            <a:xfrm>
              <a:off x="1684392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8" name="pt377"/>
            <p:cNvSpPr/>
            <p:nvPr/>
          </p:nvSpPr>
          <p:spPr>
            <a:xfrm>
              <a:off x="2275553" y="46495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9" name="pt378"/>
            <p:cNvSpPr/>
            <p:nvPr/>
          </p:nvSpPr>
          <p:spPr>
            <a:xfrm>
              <a:off x="2098205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0" name="pt379"/>
            <p:cNvSpPr/>
            <p:nvPr/>
          </p:nvSpPr>
          <p:spPr>
            <a:xfrm>
              <a:off x="2245995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1" name="pt380"/>
            <p:cNvSpPr/>
            <p:nvPr/>
          </p:nvSpPr>
          <p:spPr>
            <a:xfrm>
              <a:off x="1832182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2" name="pt381"/>
            <p:cNvSpPr/>
            <p:nvPr/>
          </p:nvSpPr>
          <p:spPr>
            <a:xfrm>
              <a:off x="2127763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3" name="pt382"/>
            <p:cNvSpPr/>
            <p:nvPr/>
          </p:nvSpPr>
          <p:spPr>
            <a:xfrm>
              <a:off x="1891298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4" name="pt383"/>
            <p:cNvSpPr/>
            <p:nvPr/>
          </p:nvSpPr>
          <p:spPr>
            <a:xfrm>
              <a:off x="2068647" y="45961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5" name="pt384"/>
            <p:cNvSpPr/>
            <p:nvPr/>
          </p:nvSpPr>
          <p:spPr>
            <a:xfrm>
              <a:off x="1654834" y="47563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6" name="pt385"/>
            <p:cNvSpPr/>
            <p:nvPr/>
          </p:nvSpPr>
          <p:spPr>
            <a:xfrm>
              <a:off x="2157321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7" name="pt386"/>
            <p:cNvSpPr/>
            <p:nvPr/>
          </p:nvSpPr>
          <p:spPr>
            <a:xfrm>
              <a:off x="1743508" y="46495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8" name="pt387"/>
            <p:cNvSpPr/>
            <p:nvPr/>
          </p:nvSpPr>
          <p:spPr>
            <a:xfrm>
              <a:off x="1684392" y="47563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9" name="pt388"/>
            <p:cNvSpPr/>
            <p:nvPr/>
          </p:nvSpPr>
          <p:spPr>
            <a:xfrm>
              <a:off x="1950415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0" name="pt389"/>
            <p:cNvSpPr/>
            <p:nvPr/>
          </p:nvSpPr>
          <p:spPr>
            <a:xfrm>
              <a:off x="1979973" y="47563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1" name="pt390"/>
            <p:cNvSpPr/>
            <p:nvPr/>
          </p:nvSpPr>
          <p:spPr>
            <a:xfrm>
              <a:off x="2009531" y="46495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2" name="pt391"/>
            <p:cNvSpPr/>
            <p:nvPr/>
          </p:nvSpPr>
          <p:spPr>
            <a:xfrm>
              <a:off x="1861740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3" name="pt392"/>
            <p:cNvSpPr/>
            <p:nvPr/>
          </p:nvSpPr>
          <p:spPr>
            <a:xfrm>
              <a:off x="2186879" y="46495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4" name="pt393"/>
            <p:cNvSpPr/>
            <p:nvPr/>
          </p:nvSpPr>
          <p:spPr>
            <a:xfrm>
              <a:off x="1861740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5" name="pt394"/>
            <p:cNvSpPr/>
            <p:nvPr/>
          </p:nvSpPr>
          <p:spPr>
            <a:xfrm>
              <a:off x="1920856" y="47563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6" name="pt395"/>
            <p:cNvSpPr/>
            <p:nvPr/>
          </p:nvSpPr>
          <p:spPr>
            <a:xfrm>
              <a:off x="2039089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7" name="pt396"/>
            <p:cNvSpPr/>
            <p:nvPr/>
          </p:nvSpPr>
          <p:spPr>
            <a:xfrm>
              <a:off x="1861740" y="47296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8" name="pt397"/>
            <p:cNvSpPr/>
            <p:nvPr/>
          </p:nvSpPr>
          <p:spPr>
            <a:xfrm>
              <a:off x="1950415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9" name="pt398"/>
            <p:cNvSpPr/>
            <p:nvPr/>
          </p:nvSpPr>
          <p:spPr>
            <a:xfrm>
              <a:off x="2009531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0" name="pt399"/>
            <p:cNvSpPr/>
            <p:nvPr/>
          </p:nvSpPr>
          <p:spPr>
            <a:xfrm>
              <a:off x="2068647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1" name="pt400"/>
            <p:cNvSpPr/>
            <p:nvPr/>
          </p:nvSpPr>
          <p:spPr>
            <a:xfrm>
              <a:off x="2009531" y="47029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2" name="pt401"/>
            <p:cNvSpPr/>
            <p:nvPr/>
          </p:nvSpPr>
          <p:spPr>
            <a:xfrm>
              <a:off x="2098205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3" name="pt402"/>
            <p:cNvSpPr/>
            <p:nvPr/>
          </p:nvSpPr>
          <p:spPr>
            <a:xfrm>
              <a:off x="2157321" y="46495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4" name="pt403"/>
            <p:cNvSpPr/>
            <p:nvPr/>
          </p:nvSpPr>
          <p:spPr>
            <a:xfrm>
              <a:off x="2216437" y="46495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5" name="pt404"/>
            <p:cNvSpPr/>
            <p:nvPr/>
          </p:nvSpPr>
          <p:spPr>
            <a:xfrm>
              <a:off x="2186879" y="45694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6" name="pt405"/>
            <p:cNvSpPr/>
            <p:nvPr/>
          </p:nvSpPr>
          <p:spPr>
            <a:xfrm>
              <a:off x="1979973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7" name="pt406"/>
            <p:cNvSpPr/>
            <p:nvPr/>
          </p:nvSpPr>
          <p:spPr>
            <a:xfrm>
              <a:off x="1891298" y="47563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8" name="pt407"/>
            <p:cNvSpPr/>
            <p:nvPr/>
          </p:nvSpPr>
          <p:spPr>
            <a:xfrm>
              <a:off x="1832182" y="47296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9" name="pt408"/>
            <p:cNvSpPr/>
            <p:nvPr/>
          </p:nvSpPr>
          <p:spPr>
            <a:xfrm>
              <a:off x="1832182" y="47563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0" name="pt409"/>
            <p:cNvSpPr/>
            <p:nvPr/>
          </p:nvSpPr>
          <p:spPr>
            <a:xfrm>
              <a:off x="1920856" y="47029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1" name="pt410"/>
            <p:cNvSpPr/>
            <p:nvPr/>
          </p:nvSpPr>
          <p:spPr>
            <a:xfrm>
              <a:off x="1979973" y="45961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2" name="pt411"/>
            <p:cNvSpPr/>
            <p:nvPr/>
          </p:nvSpPr>
          <p:spPr>
            <a:xfrm>
              <a:off x="1802624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3" name="pt412"/>
            <p:cNvSpPr/>
            <p:nvPr/>
          </p:nvSpPr>
          <p:spPr>
            <a:xfrm>
              <a:off x="1979973" y="45961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4" name="pt413"/>
            <p:cNvSpPr/>
            <p:nvPr/>
          </p:nvSpPr>
          <p:spPr>
            <a:xfrm>
              <a:off x="2186879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5" name="pt414"/>
            <p:cNvSpPr/>
            <p:nvPr/>
          </p:nvSpPr>
          <p:spPr>
            <a:xfrm>
              <a:off x="2068647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6" name="pt415"/>
            <p:cNvSpPr/>
            <p:nvPr/>
          </p:nvSpPr>
          <p:spPr>
            <a:xfrm>
              <a:off x="1861740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7" name="pt416"/>
            <p:cNvSpPr/>
            <p:nvPr/>
          </p:nvSpPr>
          <p:spPr>
            <a:xfrm>
              <a:off x="1832182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8" name="pt417"/>
            <p:cNvSpPr/>
            <p:nvPr/>
          </p:nvSpPr>
          <p:spPr>
            <a:xfrm>
              <a:off x="1832182" y="47029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9" name="pt418"/>
            <p:cNvSpPr/>
            <p:nvPr/>
          </p:nvSpPr>
          <p:spPr>
            <a:xfrm>
              <a:off x="2009531" y="46495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0" name="pt419"/>
            <p:cNvSpPr/>
            <p:nvPr/>
          </p:nvSpPr>
          <p:spPr>
            <a:xfrm>
              <a:off x="1920856" y="47029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1" name="pt420"/>
            <p:cNvSpPr/>
            <p:nvPr/>
          </p:nvSpPr>
          <p:spPr>
            <a:xfrm>
              <a:off x="1684392" y="47563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2" name="pt421"/>
            <p:cNvSpPr/>
            <p:nvPr/>
          </p:nvSpPr>
          <p:spPr>
            <a:xfrm>
              <a:off x="1861740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3" name="pt422"/>
            <p:cNvSpPr/>
            <p:nvPr/>
          </p:nvSpPr>
          <p:spPr>
            <a:xfrm>
              <a:off x="1891298" y="47029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4" name="pt423"/>
            <p:cNvSpPr/>
            <p:nvPr/>
          </p:nvSpPr>
          <p:spPr>
            <a:xfrm>
              <a:off x="1891298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5" name="pt424"/>
            <p:cNvSpPr/>
            <p:nvPr/>
          </p:nvSpPr>
          <p:spPr>
            <a:xfrm>
              <a:off x="2039089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6" name="pt425"/>
            <p:cNvSpPr/>
            <p:nvPr/>
          </p:nvSpPr>
          <p:spPr>
            <a:xfrm>
              <a:off x="1713950" y="47296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7" name="pt426"/>
            <p:cNvSpPr/>
            <p:nvPr/>
          </p:nvSpPr>
          <p:spPr>
            <a:xfrm>
              <a:off x="1891298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8" name="pt427"/>
            <p:cNvSpPr/>
            <p:nvPr/>
          </p:nvSpPr>
          <p:spPr>
            <a:xfrm>
              <a:off x="2068647" y="43559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9" name="pt428"/>
            <p:cNvSpPr/>
            <p:nvPr/>
          </p:nvSpPr>
          <p:spPr>
            <a:xfrm>
              <a:off x="1920856" y="45160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0" name="pt429"/>
            <p:cNvSpPr/>
            <p:nvPr/>
          </p:nvSpPr>
          <p:spPr>
            <a:xfrm>
              <a:off x="2305111" y="44627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1" name="pt430"/>
            <p:cNvSpPr/>
            <p:nvPr/>
          </p:nvSpPr>
          <p:spPr>
            <a:xfrm>
              <a:off x="2068647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2" name="pt431"/>
            <p:cNvSpPr/>
            <p:nvPr/>
          </p:nvSpPr>
          <p:spPr>
            <a:xfrm>
              <a:off x="2127763" y="44360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3" name="pt432"/>
            <p:cNvSpPr/>
            <p:nvPr/>
          </p:nvSpPr>
          <p:spPr>
            <a:xfrm>
              <a:off x="2452902" y="44627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4" name="pt433"/>
            <p:cNvSpPr/>
            <p:nvPr/>
          </p:nvSpPr>
          <p:spPr>
            <a:xfrm>
              <a:off x="1654834" y="45694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5" name="pt434"/>
            <p:cNvSpPr/>
            <p:nvPr/>
          </p:nvSpPr>
          <p:spPr>
            <a:xfrm>
              <a:off x="2364228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6" name="pt435"/>
            <p:cNvSpPr/>
            <p:nvPr/>
          </p:nvSpPr>
          <p:spPr>
            <a:xfrm>
              <a:off x="2186879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7" name="pt436"/>
            <p:cNvSpPr/>
            <p:nvPr/>
          </p:nvSpPr>
          <p:spPr>
            <a:xfrm>
              <a:off x="2334669" y="43559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8" name="pt437"/>
            <p:cNvSpPr/>
            <p:nvPr/>
          </p:nvSpPr>
          <p:spPr>
            <a:xfrm>
              <a:off x="2127763" y="44893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9" name="pt438"/>
            <p:cNvSpPr/>
            <p:nvPr/>
          </p:nvSpPr>
          <p:spPr>
            <a:xfrm>
              <a:off x="2098205" y="45160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0" name="pt439"/>
            <p:cNvSpPr/>
            <p:nvPr/>
          </p:nvSpPr>
          <p:spPr>
            <a:xfrm>
              <a:off x="2216437" y="44627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1" name="pt440"/>
            <p:cNvSpPr/>
            <p:nvPr/>
          </p:nvSpPr>
          <p:spPr>
            <a:xfrm>
              <a:off x="1891298" y="44893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2" name="pt441"/>
            <p:cNvSpPr/>
            <p:nvPr/>
          </p:nvSpPr>
          <p:spPr>
            <a:xfrm>
              <a:off x="1920856" y="43826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3" name="pt442"/>
            <p:cNvSpPr/>
            <p:nvPr/>
          </p:nvSpPr>
          <p:spPr>
            <a:xfrm>
              <a:off x="2098205" y="4409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4" name="pt443"/>
            <p:cNvSpPr/>
            <p:nvPr/>
          </p:nvSpPr>
          <p:spPr>
            <a:xfrm>
              <a:off x="2127763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5" name="pt444"/>
            <p:cNvSpPr/>
            <p:nvPr/>
          </p:nvSpPr>
          <p:spPr>
            <a:xfrm>
              <a:off x="2482460" y="44360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6" name="pt445"/>
            <p:cNvSpPr/>
            <p:nvPr/>
          </p:nvSpPr>
          <p:spPr>
            <a:xfrm>
              <a:off x="2482460" y="4409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7" name="pt446"/>
            <p:cNvSpPr/>
            <p:nvPr/>
          </p:nvSpPr>
          <p:spPr>
            <a:xfrm>
              <a:off x="1979973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8" name="pt447"/>
            <p:cNvSpPr/>
            <p:nvPr/>
          </p:nvSpPr>
          <p:spPr>
            <a:xfrm>
              <a:off x="2245995" y="4409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9" name="pt448"/>
            <p:cNvSpPr/>
            <p:nvPr/>
          </p:nvSpPr>
          <p:spPr>
            <a:xfrm>
              <a:off x="1861740" y="44893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0" name="pt449"/>
            <p:cNvSpPr/>
            <p:nvPr/>
          </p:nvSpPr>
          <p:spPr>
            <a:xfrm>
              <a:off x="2482460" y="44893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1" name="pt450"/>
            <p:cNvSpPr/>
            <p:nvPr/>
          </p:nvSpPr>
          <p:spPr>
            <a:xfrm>
              <a:off x="2068647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2" name="pt451"/>
            <p:cNvSpPr/>
            <p:nvPr/>
          </p:nvSpPr>
          <p:spPr>
            <a:xfrm>
              <a:off x="2186879" y="44627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3" name="pt452"/>
            <p:cNvSpPr/>
            <p:nvPr/>
          </p:nvSpPr>
          <p:spPr>
            <a:xfrm>
              <a:off x="2334669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4" name="pt453"/>
            <p:cNvSpPr/>
            <p:nvPr/>
          </p:nvSpPr>
          <p:spPr>
            <a:xfrm>
              <a:off x="2039089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5" name="pt454"/>
            <p:cNvSpPr/>
            <p:nvPr/>
          </p:nvSpPr>
          <p:spPr>
            <a:xfrm>
              <a:off x="2009531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6" name="pt455"/>
            <p:cNvSpPr/>
            <p:nvPr/>
          </p:nvSpPr>
          <p:spPr>
            <a:xfrm>
              <a:off x="2098205" y="44627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7" name="pt456"/>
            <p:cNvSpPr/>
            <p:nvPr/>
          </p:nvSpPr>
          <p:spPr>
            <a:xfrm>
              <a:off x="2334669" y="45961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8" name="pt457"/>
            <p:cNvSpPr/>
            <p:nvPr/>
          </p:nvSpPr>
          <p:spPr>
            <a:xfrm>
              <a:off x="2393786" y="45160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9" name="pt458"/>
            <p:cNvSpPr/>
            <p:nvPr/>
          </p:nvSpPr>
          <p:spPr>
            <a:xfrm>
              <a:off x="2541576" y="44893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0" name="pt459"/>
            <p:cNvSpPr/>
            <p:nvPr/>
          </p:nvSpPr>
          <p:spPr>
            <a:xfrm>
              <a:off x="2098205" y="44360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1" name="pt460"/>
            <p:cNvSpPr/>
            <p:nvPr/>
          </p:nvSpPr>
          <p:spPr>
            <a:xfrm>
              <a:off x="2068647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2" name="pt461"/>
            <p:cNvSpPr/>
            <p:nvPr/>
          </p:nvSpPr>
          <p:spPr>
            <a:xfrm>
              <a:off x="2009531" y="46495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3" name="pt462"/>
            <p:cNvSpPr/>
            <p:nvPr/>
          </p:nvSpPr>
          <p:spPr>
            <a:xfrm>
              <a:off x="2482460" y="4409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4" name="pt463"/>
            <p:cNvSpPr/>
            <p:nvPr/>
          </p:nvSpPr>
          <p:spPr>
            <a:xfrm>
              <a:off x="2068647" y="43826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5" name="pt464"/>
            <p:cNvSpPr/>
            <p:nvPr/>
          </p:nvSpPr>
          <p:spPr>
            <a:xfrm>
              <a:off x="2098205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6" name="pt465"/>
            <p:cNvSpPr/>
            <p:nvPr/>
          </p:nvSpPr>
          <p:spPr>
            <a:xfrm>
              <a:off x="1979973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7" name="pt466"/>
            <p:cNvSpPr/>
            <p:nvPr/>
          </p:nvSpPr>
          <p:spPr>
            <a:xfrm>
              <a:off x="2245995" y="44627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8" name="pt467"/>
            <p:cNvSpPr/>
            <p:nvPr/>
          </p:nvSpPr>
          <p:spPr>
            <a:xfrm>
              <a:off x="2186879" y="43826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9" name="pt468"/>
            <p:cNvSpPr/>
            <p:nvPr/>
          </p:nvSpPr>
          <p:spPr>
            <a:xfrm>
              <a:off x="2245995" y="4409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0" name="pt469"/>
            <p:cNvSpPr/>
            <p:nvPr/>
          </p:nvSpPr>
          <p:spPr>
            <a:xfrm>
              <a:off x="1920856" y="45160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1" name="pt470"/>
            <p:cNvSpPr/>
            <p:nvPr/>
          </p:nvSpPr>
          <p:spPr>
            <a:xfrm>
              <a:off x="2216437" y="4409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2" name="pt471"/>
            <p:cNvSpPr/>
            <p:nvPr/>
          </p:nvSpPr>
          <p:spPr>
            <a:xfrm>
              <a:off x="2186879" y="43559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3" name="pt472"/>
            <p:cNvSpPr/>
            <p:nvPr/>
          </p:nvSpPr>
          <p:spPr>
            <a:xfrm>
              <a:off x="2186879" y="4409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4" name="pt473"/>
            <p:cNvSpPr/>
            <p:nvPr/>
          </p:nvSpPr>
          <p:spPr>
            <a:xfrm>
              <a:off x="2068647" y="45160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5" name="pt474"/>
            <p:cNvSpPr/>
            <p:nvPr/>
          </p:nvSpPr>
          <p:spPr>
            <a:xfrm>
              <a:off x="2127763" y="44893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6" name="pt475"/>
            <p:cNvSpPr/>
            <p:nvPr/>
          </p:nvSpPr>
          <p:spPr>
            <a:xfrm>
              <a:off x="2039089" y="4409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7" name="pt476"/>
            <p:cNvSpPr/>
            <p:nvPr/>
          </p:nvSpPr>
          <p:spPr>
            <a:xfrm>
              <a:off x="1950415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8" name="pg477"/>
            <p:cNvSpPr/>
            <p:nvPr/>
          </p:nvSpPr>
          <p:spPr>
            <a:xfrm>
              <a:off x="1457553" y="5165628"/>
              <a:ext cx="1149217" cy="692017"/>
            </a:xfrm>
            <a:custGeom>
              <a:avLst/>
              <a:pathLst>
                <a:path w="1149217" h="692017">
                  <a:moveTo>
                    <a:pt x="0" y="692017"/>
                  </a:moveTo>
                  <a:lnTo>
                    <a:pt x="1149217" y="692017"/>
                  </a:lnTo>
                  <a:lnTo>
                    <a:pt x="1149217" y="0"/>
                  </a:lnTo>
                  <a:lnTo>
                    <a:pt x="0" y="0"/>
                  </a:lnTo>
                  <a:close/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9" name="pl478"/>
            <p:cNvSpPr/>
            <p:nvPr/>
          </p:nvSpPr>
          <p:spPr>
            <a:xfrm>
              <a:off x="1559233" y="5857646"/>
              <a:ext cx="1034532" cy="0"/>
            </a:xfrm>
            <a:custGeom>
              <a:avLst/>
              <a:pathLst>
                <a:path w="1034532" h="0">
                  <a:moveTo>
                    <a:pt x="0" y="0"/>
                  </a:moveTo>
                  <a:lnTo>
                    <a:pt x="1034532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0" name="pl479"/>
            <p:cNvSpPr/>
            <p:nvPr/>
          </p:nvSpPr>
          <p:spPr>
            <a:xfrm>
              <a:off x="1559233" y="58576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1" name="pl480"/>
            <p:cNvSpPr/>
            <p:nvPr/>
          </p:nvSpPr>
          <p:spPr>
            <a:xfrm>
              <a:off x="1707023" y="58576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2" name="pl481"/>
            <p:cNvSpPr/>
            <p:nvPr/>
          </p:nvSpPr>
          <p:spPr>
            <a:xfrm>
              <a:off x="1854814" y="58576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3" name="pl482"/>
            <p:cNvSpPr/>
            <p:nvPr/>
          </p:nvSpPr>
          <p:spPr>
            <a:xfrm>
              <a:off x="2002604" y="58576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4" name="pl483"/>
            <p:cNvSpPr/>
            <p:nvPr/>
          </p:nvSpPr>
          <p:spPr>
            <a:xfrm>
              <a:off x="2150394" y="58576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5" name="pl484"/>
            <p:cNvSpPr/>
            <p:nvPr/>
          </p:nvSpPr>
          <p:spPr>
            <a:xfrm>
              <a:off x="2298185" y="58576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6" name="pl485"/>
            <p:cNvSpPr/>
            <p:nvPr/>
          </p:nvSpPr>
          <p:spPr>
            <a:xfrm>
              <a:off x="2445975" y="58576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7" name="pl486"/>
            <p:cNvSpPr/>
            <p:nvPr/>
          </p:nvSpPr>
          <p:spPr>
            <a:xfrm>
              <a:off x="2593765" y="58576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8" name="tx487"/>
            <p:cNvSpPr/>
            <p:nvPr/>
          </p:nvSpPr>
          <p:spPr>
            <a:xfrm>
              <a:off x="1489320" y="6002613"/>
              <a:ext cx="139825" cy="72294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4.5</a:t>
              </a:r>
            </a:p>
          </p:txBody>
        </p:sp>
        <p:sp>
          <p:nvSpPr>
            <p:cNvPr id="489" name="tx488"/>
            <p:cNvSpPr/>
            <p:nvPr/>
          </p:nvSpPr>
          <p:spPr>
            <a:xfrm>
              <a:off x="1784901" y="6003988"/>
              <a:ext cx="139825" cy="7091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5.5</a:t>
              </a:r>
            </a:p>
          </p:txBody>
        </p:sp>
        <p:sp>
          <p:nvSpPr>
            <p:cNvPr id="490" name="tx489"/>
            <p:cNvSpPr/>
            <p:nvPr/>
          </p:nvSpPr>
          <p:spPr>
            <a:xfrm>
              <a:off x="2080482" y="6002465"/>
              <a:ext cx="139825" cy="7244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6.5</a:t>
              </a:r>
            </a:p>
          </p:txBody>
        </p:sp>
        <p:sp>
          <p:nvSpPr>
            <p:cNvPr id="491" name="tx490"/>
            <p:cNvSpPr/>
            <p:nvPr/>
          </p:nvSpPr>
          <p:spPr>
            <a:xfrm>
              <a:off x="2376062" y="6003988"/>
              <a:ext cx="139825" cy="7091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7.5</a:t>
              </a:r>
            </a:p>
          </p:txBody>
        </p:sp>
        <p:sp>
          <p:nvSpPr>
            <p:cNvPr id="492" name="pt491"/>
            <p:cNvSpPr/>
            <p:nvPr/>
          </p:nvSpPr>
          <p:spPr>
            <a:xfrm>
              <a:off x="1713950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93" name="pt492"/>
            <p:cNvSpPr/>
            <p:nvPr/>
          </p:nvSpPr>
          <p:spPr>
            <a:xfrm>
              <a:off x="1654834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94" name="pt493"/>
            <p:cNvSpPr/>
            <p:nvPr/>
          </p:nvSpPr>
          <p:spPr>
            <a:xfrm>
              <a:off x="1595718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95" name="pt494"/>
            <p:cNvSpPr/>
            <p:nvPr/>
          </p:nvSpPr>
          <p:spPr>
            <a:xfrm>
              <a:off x="1566160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96" name="pt495"/>
            <p:cNvSpPr/>
            <p:nvPr/>
          </p:nvSpPr>
          <p:spPr>
            <a:xfrm>
              <a:off x="1684392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97" name="pt496"/>
            <p:cNvSpPr/>
            <p:nvPr/>
          </p:nvSpPr>
          <p:spPr>
            <a:xfrm>
              <a:off x="1802624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98" name="pt497"/>
            <p:cNvSpPr/>
            <p:nvPr/>
          </p:nvSpPr>
          <p:spPr>
            <a:xfrm>
              <a:off x="1566160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99" name="pt498"/>
            <p:cNvSpPr/>
            <p:nvPr/>
          </p:nvSpPr>
          <p:spPr>
            <a:xfrm>
              <a:off x="1684392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0" name="pt499"/>
            <p:cNvSpPr/>
            <p:nvPr/>
          </p:nvSpPr>
          <p:spPr>
            <a:xfrm>
              <a:off x="1507043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1" name="pt500"/>
            <p:cNvSpPr/>
            <p:nvPr/>
          </p:nvSpPr>
          <p:spPr>
            <a:xfrm>
              <a:off x="1654834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2" name="pt501"/>
            <p:cNvSpPr/>
            <p:nvPr/>
          </p:nvSpPr>
          <p:spPr>
            <a:xfrm>
              <a:off x="1802624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3" name="pt502"/>
            <p:cNvSpPr/>
            <p:nvPr/>
          </p:nvSpPr>
          <p:spPr>
            <a:xfrm>
              <a:off x="1625276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4" name="pt503"/>
            <p:cNvSpPr/>
            <p:nvPr/>
          </p:nvSpPr>
          <p:spPr>
            <a:xfrm>
              <a:off x="1625276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5" name="pt504"/>
            <p:cNvSpPr/>
            <p:nvPr/>
          </p:nvSpPr>
          <p:spPr>
            <a:xfrm>
              <a:off x="1477485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6" name="pt505"/>
            <p:cNvSpPr/>
            <p:nvPr/>
          </p:nvSpPr>
          <p:spPr>
            <a:xfrm>
              <a:off x="1920856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7" name="pt506"/>
            <p:cNvSpPr/>
            <p:nvPr/>
          </p:nvSpPr>
          <p:spPr>
            <a:xfrm>
              <a:off x="1891298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8" name="pt507"/>
            <p:cNvSpPr/>
            <p:nvPr/>
          </p:nvSpPr>
          <p:spPr>
            <a:xfrm>
              <a:off x="1802624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9" name="pt508"/>
            <p:cNvSpPr/>
            <p:nvPr/>
          </p:nvSpPr>
          <p:spPr>
            <a:xfrm>
              <a:off x="1713950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0" name="pt509"/>
            <p:cNvSpPr/>
            <p:nvPr/>
          </p:nvSpPr>
          <p:spPr>
            <a:xfrm>
              <a:off x="1891298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1" name="pt510"/>
            <p:cNvSpPr/>
            <p:nvPr/>
          </p:nvSpPr>
          <p:spPr>
            <a:xfrm>
              <a:off x="1713950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2" name="pt511"/>
            <p:cNvSpPr/>
            <p:nvPr/>
          </p:nvSpPr>
          <p:spPr>
            <a:xfrm>
              <a:off x="1802624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3" name="pt512"/>
            <p:cNvSpPr/>
            <p:nvPr/>
          </p:nvSpPr>
          <p:spPr>
            <a:xfrm>
              <a:off x="1713950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4" name="pt513"/>
            <p:cNvSpPr/>
            <p:nvPr/>
          </p:nvSpPr>
          <p:spPr>
            <a:xfrm>
              <a:off x="1566160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5" name="pt514"/>
            <p:cNvSpPr/>
            <p:nvPr/>
          </p:nvSpPr>
          <p:spPr>
            <a:xfrm>
              <a:off x="1713950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6" name="pt515"/>
            <p:cNvSpPr/>
            <p:nvPr/>
          </p:nvSpPr>
          <p:spPr>
            <a:xfrm>
              <a:off x="1625276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7" name="pt516"/>
            <p:cNvSpPr/>
            <p:nvPr/>
          </p:nvSpPr>
          <p:spPr>
            <a:xfrm>
              <a:off x="1684392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8" name="pt517"/>
            <p:cNvSpPr/>
            <p:nvPr/>
          </p:nvSpPr>
          <p:spPr>
            <a:xfrm>
              <a:off x="1684392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9" name="pt518"/>
            <p:cNvSpPr/>
            <p:nvPr/>
          </p:nvSpPr>
          <p:spPr>
            <a:xfrm>
              <a:off x="1743508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0" name="pt519"/>
            <p:cNvSpPr/>
            <p:nvPr/>
          </p:nvSpPr>
          <p:spPr>
            <a:xfrm>
              <a:off x="1743508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1" name="pt520"/>
            <p:cNvSpPr/>
            <p:nvPr/>
          </p:nvSpPr>
          <p:spPr>
            <a:xfrm>
              <a:off x="1595718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2" name="pt521"/>
            <p:cNvSpPr/>
            <p:nvPr/>
          </p:nvSpPr>
          <p:spPr>
            <a:xfrm>
              <a:off x="1625276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3" name="pt522"/>
            <p:cNvSpPr/>
            <p:nvPr/>
          </p:nvSpPr>
          <p:spPr>
            <a:xfrm>
              <a:off x="1802624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4" name="pt523"/>
            <p:cNvSpPr/>
            <p:nvPr/>
          </p:nvSpPr>
          <p:spPr>
            <a:xfrm>
              <a:off x="1743508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5" name="pt524"/>
            <p:cNvSpPr/>
            <p:nvPr/>
          </p:nvSpPr>
          <p:spPr>
            <a:xfrm>
              <a:off x="1832182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6" name="pt525"/>
            <p:cNvSpPr/>
            <p:nvPr/>
          </p:nvSpPr>
          <p:spPr>
            <a:xfrm>
              <a:off x="1654834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7" name="pt526"/>
            <p:cNvSpPr/>
            <p:nvPr/>
          </p:nvSpPr>
          <p:spPr>
            <a:xfrm>
              <a:off x="1684392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8" name="pt527"/>
            <p:cNvSpPr/>
            <p:nvPr/>
          </p:nvSpPr>
          <p:spPr>
            <a:xfrm>
              <a:off x="1832182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9" name="pt528"/>
            <p:cNvSpPr/>
            <p:nvPr/>
          </p:nvSpPr>
          <p:spPr>
            <a:xfrm>
              <a:off x="1654834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0" name="pt529"/>
            <p:cNvSpPr/>
            <p:nvPr/>
          </p:nvSpPr>
          <p:spPr>
            <a:xfrm>
              <a:off x="1507043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1" name="pt530"/>
            <p:cNvSpPr/>
            <p:nvPr/>
          </p:nvSpPr>
          <p:spPr>
            <a:xfrm>
              <a:off x="1713950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2" name="pt531"/>
            <p:cNvSpPr/>
            <p:nvPr/>
          </p:nvSpPr>
          <p:spPr>
            <a:xfrm>
              <a:off x="1684392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3" name="pt532"/>
            <p:cNvSpPr/>
            <p:nvPr/>
          </p:nvSpPr>
          <p:spPr>
            <a:xfrm>
              <a:off x="1536601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4" name="pt533"/>
            <p:cNvSpPr/>
            <p:nvPr/>
          </p:nvSpPr>
          <p:spPr>
            <a:xfrm>
              <a:off x="1507043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5" name="pt534"/>
            <p:cNvSpPr/>
            <p:nvPr/>
          </p:nvSpPr>
          <p:spPr>
            <a:xfrm>
              <a:off x="1684392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6" name="pt535"/>
            <p:cNvSpPr/>
            <p:nvPr/>
          </p:nvSpPr>
          <p:spPr>
            <a:xfrm>
              <a:off x="1713950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7" name="pt536"/>
            <p:cNvSpPr/>
            <p:nvPr/>
          </p:nvSpPr>
          <p:spPr>
            <a:xfrm>
              <a:off x="1625276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8" name="pt537"/>
            <p:cNvSpPr/>
            <p:nvPr/>
          </p:nvSpPr>
          <p:spPr>
            <a:xfrm>
              <a:off x="1713950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9" name="pt538"/>
            <p:cNvSpPr/>
            <p:nvPr/>
          </p:nvSpPr>
          <p:spPr>
            <a:xfrm>
              <a:off x="1566160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0" name="pt539"/>
            <p:cNvSpPr/>
            <p:nvPr/>
          </p:nvSpPr>
          <p:spPr>
            <a:xfrm>
              <a:off x="1773066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1" name="pt540"/>
            <p:cNvSpPr/>
            <p:nvPr/>
          </p:nvSpPr>
          <p:spPr>
            <a:xfrm>
              <a:off x="1684392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2" name="pt541"/>
            <p:cNvSpPr/>
            <p:nvPr/>
          </p:nvSpPr>
          <p:spPr>
            <a:xfrm>
              <a:off x="2275553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3" name="pt542"/>
            <p:cNvSpPr/>
            <p:nvPr/>
          </p:nvSpPr>
          <p:spPr>
            <a:xfrm>
              <a:off x="2098205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4" name="pt543"/>
            <p:cNvSpPr/>
            <p:nvPr/>
          </p:nvSpPr>
          <p:spPr>
            <a:xfrm>
              <a:off x="2245995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5" name="pt544"/>
            <p:cNvSpPr/>
            <p:nvPr/>
          </p:nvSpPr>
          <p:spPr>
            <a:xfrm>
              <a:off x="1832182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6" name="pt545"/>
            <p:cNvSpPr/>
            <p:nvPr/>
          </p:nvSpPr>
          <p:spPr>
            <a:xfrm>
              <a:off x="2127763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7" name="pt546"/>
            <p:cNvSpPr/>
            <p:nvPr/>
          </p:nvSpPr>
          <p:spPr>
            <a:xfrm>
              <a:off x="1891298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8" name="pt547"/>
            <p:cNvSpPr/>
            <p:nvPr/>
          </p:nvSpPr>
          <p:spPr>
            <a:xfrm>
              <a:off x="2068647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9" name="pt548"/>
            <p:cNvSpPr/>
            <p:nvPr/>
          </p:nvSpPr>
          <p:spPr>
            <a:xfrm>
              <a:off x="1654834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0" name="pt549"/>
            <p:cNvSpPr/>
            <p:nvPr/>
          </p:nvSpPr>
          <p:spPr>
            <a:xfrm>
              <a:off x="2157321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1" name="pt550"/>
            <p:cNvSpPr/>
            <p:nvPr/>
          </p:nvSpPr>
          <p:spPr>
            <a:xfrm>
              <a:off x="1743508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2" name="pt551"/>
            <p:cNvSpPr/>
            <p:nvPr/>
          </p:nvSpPr>
          <p:spPr>
            <a:xfrm>
              <a:off x="1684392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3" name="pt552"/>
            <p:cNvSpPr/>
            <p:nvPr/>
          </p:nvSpPr>
          <p:spPr>
            <a:xfrm>
              <a:off x="1950415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4" name="pt553"/>
            <p:cNvSpPr/>
            <p:nvPr/>
          </p:nvSpPr>
          <p:spPr>
            <a:xfrm>
              <a:off x="1979973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5" name="pt554"/>
            <p:cNvSpPr/>
            <p:nvPr/>
          </p:nvSpPr>
          <p:spPr>
            <a:xfrm>
              <a:off x="2009531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6" name="pt555"/>
            <p:cNvSpPr/>
            <p:nvPr/>
          </p:nvSpPr>
          <p:spPr>
            <a:xfrm>
              <a:off x="1861740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7" name="pt556"/>
            <p:cNvSpPr/>
            <p:nvPr/>
          </p:nvSpPr>
          <p:spPr>
            <a:xfrm>
              <a:off x="2186879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8" name="pt557"/>
            <p:cNvSpPr/>
            <p:nvPr/>
          </p:nvSpPr>
          <p:spPr>
            <a:xfrm>
              <a:off x="1861740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9" name="pt558"/>
            <p:cNvSpPr/>
            <p:nvPr/>
          </p:nvSpPr>
          <p:spPr>
            <a:xfrm>
              <a:off x="1920856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0" name="pt559"/>
            <p:cNvSpPr/>
            <p:nvPr/>
          </p:nvSpPr>
          <p:spPr>
            <a:xfrm>
              <a:off x="2039089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1" name="pt560"/>
            <p:cNvSpPr/>
            <p:nvPr/>
          </p:nvSpPr>
          <p:spPr>
            <a:xfrm>
              <a:off x="1861740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2" name="pt561"/>
            <p:cNvSpPr/>
            <p:nvPr/>
          </p:nvSpPr>
          <p:spPr>
            <a:xfrm>
              <a:off x="1950415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3" name="pt562"/>
            <p:cNvSpPr/>
            <p:nvPr/>
          </p:nvSpPr>
          <p:spPr>
            <a:xfrm>
              <a:off x="2009531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4" name="pt563"/>
            <p:cNvSpPr/>
            <p:nvPr/>
          </p:nvSpPr>
          <p:spPr>
            <a:xfrm>
              <a:off x="2068647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5" name="pt564"/>
            <p:cNvSpPr/>
            <p:nvPr/>
          </p:nvSpPr>
          <p:spPr>
            <a:xfrm>
              <a:off x="2009531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6" name="pt565"/>
            <p:cNvSpPr/>
            <p:nvPr/>
          </p:nvSpPr>
          <p:spPr>
            <a:xfrm>
              <a:off x="2098205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7" name="pt566"/>
            <p:cNvSpPr/>
            <p:nvPr/>
          </p:nvSpPr>
          <p:spPr>
            <a:xfrm>
              <a:off x="2157321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8" name="pt567"/>
            <p:cNvSpPr/>
            <p:nvPr/>
          </p:nvSpPr>
          <p:spPr>
            <a:xfrm>
              <a:off x="2216437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9" name="pt568"/>
            <p:cNvSpPr/>
            <p:nvPr/>
          </p:nvSpPr>
          <p:spPr>
            <a:xfrm>
              <a:off x="2186879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0" name="pt569"/>
            <p:cNvSpPr/>
            <p:nvPr/>
          </p:nvSpPr>
          <p:spPr>
            <a:xfrm>
              <a:off x="1979973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1" name="pt570"/>
            <p:cNvSpPr/>
            <p:nvPr/>
          </p:nvSpPr>
          <p:spPr>
            <a:xfrm>
              <a:off x="1891298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2" name="pt571"/>
            <p:cNvSpPr/>
            <p:nvPr/>
          </p:nvSpPr>
          <p:spPr>
            <a:xfrm>
              <a:off x="1832182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3" name="pt572"/>
            <p:cNvSpPr/>
            <p:nvPr/>
          </p:nvSpPr>
          <p:spPr>
            <a:xfrm>
              <a:off x="1832182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4" name="pt573"/>
            <p:cNvSpPr/>
            <p:nvPr/>
          </p:nvSpPr>
          <p:spPr>
            <a:xfrm>
              <a:off x="1920856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5" name="pt574"/>
            <p:cNvSpPr/>
            <p:nvPr/>
          </p:nvSpPr>
          <p:spPr>
            <a:xfrm>
              <a:off x="1979973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6" name="pt575"/>
            <p:cNvSpPr/>
            <p:nvPr/>
          </p:nvSpPr>
          <p:spPr>
            <a:xfrm>
              <a:off x="1802624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7" name="pt576"/>
            <p:cNvSpPr/>
            <p:nvPr/>
          </p:nvSpPr>
          <p:spPr>
            <a:xfrm>
              <a:off x="1979973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8" name="pt577"/>
            <p:cNvSpPr/>
            <p:nvPr/>
          </p:nvSpPr>
          <p:spPr>
            <a:xfrm>
              <a:off x="2186879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9" name="pt578"/>
            <p:cNvSpPr/>
            <p:nvPr/>
          </p:nvSpPr>
          <p:spPr>
            <a:xfrm>
              <a:off x="2068647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0" name="pt579"/>
            <p:cNvSpPr/>
            <p:nvPr/>
          </p:nvSpPr>
          <p:spPr>
            <a:xfrm>
              <a:off x="1861740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1" name="pt580"/>
            <p:cNvSpPr/>
            <p:nvPr/>
          </p:nvSpPr>
          <p:spPr>
            <a:xfrm>
              <a:off x="1832182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2" name="pt581"/>
            <p:cNvSpPr/>
            <p:nvPr/>
          </p:nvSpPr>
          <p:spPr>
            <a:xfrm>
              <a:off x="1832182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3" name="pt582"/>
            <p:cNvSpPr/>
            <p:nvPr/>
          </p:nvSpPr>
          <p:spPr>
            <a:xfrm>
              <a:off x="2009531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4" name="pt583"/>
            <p:cNvSpPr/>
            <p:nvPr/>
          </p:nvSpPr>
          <p:spPr>
            <a:xfrm>
              <a:off x="1920856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5" name="pt584"/>
            <p:cNvSpPr/>
            <p:nvPr/>
          </p:nvSpPr>
          <p:spPr>
            <a:xfrm>
              <a:off x="1684392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6" name="pt585"/>
            <p:cNvSpPr/>
            <p:nvPr/>
          </p:nvSpPr>
          <p:spPr>
            <a:xfrm>
              <a:off x="1861740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7" name="pt586"/>
            <p:cNvSpPr/>
            <p:nvPr/>
          </p:nvSpPr>
          <p:spPr>
            <a:xfrm>
              <a:off x="1891298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8" name="pt587"/>
            <p:cNvSpPr/>
            <p:nvPr/>
          </p:nvSpPr>
          <p:spPr>
            <a:xfrm>
              <a:off x="1891298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9" name="pt588"/>
            <p:cNvSpPr/>
            <p:nvPr/>
          </p:nvSpPr>
          <p:spPr>
            <a:xfrm>
              <a:off x="2039089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0" name="pt589"/>
            <p:cNvSpPr/>
            <p:nvPr/>
          </p:nvSpPr>
          <p:spPr>
            <a:xfrm>
              <a:off x="1713950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1" name="pt590"/>
            <p:cNvSpPr/>
            <p:nvPr/>
          </p:nvSpPr>
          <p:spPr>
            <a:xfrm>
              <a:off x="1891298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2" name="pt591"/>
            <p:cNvSpPr/>
            <p:nvPr/>
          </p:nvSpPr>
          <p:spPr>
            <a:xfrm>
              <a:off x="2068647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3" name="pt592"/>
            <p:cNvSpPr/>
            <p:nvPr/>
          </p:nvSpPr>
          <p:spPr>
            <a:xfrm>
              <a:off x="1920856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4" name="pt593"/>
            <p:cNvSpPr/>
            <p:nvPr/>
          </p:nvSpPr>
          <p:spPr>
            <a:xfrm>
              <a:off x="2305111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5" name="pt594"/>
            <p:cNvSpPr/>
            <p:nvPr/>
          </p:nvSpPr>
          <p:spPr>
            <a:xfrm>
              <a:off x="2068647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6" name="pt595"/>
            <p:cNvSpPr/>
            <p:nvPr/>
          </p:nvSpPr>
          <p:spPr>
            <a:xfrm>
              <a:off x="2127763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7" name="pt596"/>
            <p:cNvSpPr/>
            <p:nvPr/>
          </p:nvSpPr>
          <p:spPr>
            <a:xfrm>
              <a:off x="2452902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8" name="pt597"/>
            <p:cNvSpPr/>
            <p:nvPr/>
          </p:nvSpPr>
          <p:spPr>
            <a:xfrm>
              <a:off x="1654834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9" name="pt598"/>
            <p:cNvSpPr/>
            <p:nvPr/>
          </p:nvSpPr>
          <p:spPr>
            <a:xfrm>
              <a:off x="2364228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0" name="pt599"/>
            <p:cNvSpPr/>
            <p:nvPr/>
          </p:nvSpPr>
          <p:spPr>
            <a:xfrm>
              <a:off x="2186879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1" name="pt600"/>
            <p:cNvSpPr/>
            <p:nvPr/>
          </p:nvSpPr>
          <p:spPr>
            <a:xfrm>
              <a:off x="2334669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2" name="pt601"/>
            <p:cNvSpPr/>
            <p:nvPr/>
          </p:nvSpPr>
          <p:spPr>
            <a:xfrm>
              <a:off x="2127763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3" name="pt602"/>
            <p:cNvSpPr/>
            <p:nvPr/>
          </p:nvSpPr>
          <p:spPr>
            <a:xfrm>
              <a:off x="2098205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4" name="pt603"/>
            <p:cNvSpPr/>
            <p:nvPr/>
          </p:nvSpPr>
          <p:spPr>
            <a:xfrm>
              <a:off x="2216437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5" name="pt604"/>
            <p:cNvSpPr/>
            <p:nvPr/>
          </p:nvSpPr>
          <p:spPr>
            <a:xfrm>
              <a:off x="1891298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6" name="pt605"/>
            <p:cNvSpPr/>
            <p:nvPr/>
          </p:nvSpPr>
          <p:spPr>
            <a:xfrm>
              <a:off x="1920856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7" name="pt606"/>
            <p:cNvSpPr/>
            <p:nvPr/>
          </p:nvSpPr>
          <p:spPr>
            <a:xfrm>
              <a:off x="2098205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8" name="pt607"/>
            <p:cNvSpPr/>
            <p:nvPr/>
          </p:nvSpPr>
          <p:spPr>
            <a:xfrm>
              <a:off x="2127763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9" name="pt608"/>
            <p:cNvSpPr/>
            <p:nvPr/>
          </p:nvSpPr>
          <p:spPr>
            <a:xfrm>
              <a:off x="2482460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0" name="pt609"/>
            <p:cNvSpPr/>
            <p:nvPr/>
          </p:nvSpPr>
          <p:spPr>
            <a:xfrm>
              <a:off x="2482460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1" name="pt610"/>
            <p:cNvSpPr/>
            <p:nvPr/>
          </p:nvSpPr>
          <p:spPr>
            <a:xfrm>
              <a:off x="1979973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2" name="pt611"/>
            <p:cNvSpPr/>
            <p:nvPr/>
          </p:nvSpPr>
          <p:spPr>
            <a:xfrm>
              <a:off x="2245995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3" name="pt612"/>
            <p:cNvSpPr/>
            <p:nvPr/>
          </p:nvSpPr>
          <p:spPr>
            <a:xfrm>
              <a:off x="1861740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4" name="pt613"/>
            <p:cNvSpPr/>
            <p:nvPr/>
          </p:nvSpPr>
          <p:spPr>
            <a:xfrm>
              <a:off x="2482460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5" name="pt614"/>
            <p:cNvSpPr/>
            <p:nvPr/>
          </p:nvSpPr>
          <p:spPr>
            <a:xfrm>
              <a:off x="2068647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6" name="pt615"/>
            <p:cNvSpPr/>
            <p:nvPr/>
          </p:nvSpPr>
          <p:spPr>
            <a:xfrm>
              <a:off x="2186879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7" name="pt616"/>
            <p:cNvSpPr/>
            <p:nvPr/>
          </p:nvSpPr>
          <p:spPr>
            <a:xfrm>
              <a:off x="2334669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8" name="pt617"/>
            <p:cNvSpPr/>
            <p:nvPr/>
          </p:nvSpPr>
          <p:spPr>
            <a:xfrm>
              <a:off x="2039089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9" name="pt618"/>
            <p:cNvSpPr/>
            <p:nvPr/>
          </p:nvSpPr>
          <p:spPr>
            <a:xfrm>
              <a:off x="2009531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0" name="pt619"/>
            <p:cNvSpPr/>
            <p:nvPr/>
          </p:nvSpPr>
          <p:spPr>
            <a:xfrm>
              <a:off x="2098205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1" name="pt620"/>
            <p:cNvSpPr/>
            <p:nvPr/>
          </p:nvSpPr>
          <p:spPr>
            <a:xfrm>
              <a:off x="2334669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2" name="pt621"/>
            <p:cNvSpPr/>
            <p:nvPr/>
          </p:nvSpPr>
          <p:spPr>
            <a:xfrm>
              <a:off x="2393786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3" name="pt622"/>
            <p:cNvSpPr/>
            <p:nvPr/>
          </p:nvSpPr>
          <p:spPr>
            <a:xfrm>
              <a:off x="2541576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4" name="pt623"/>
            <p:cNvSpPr/>
            <p:nvPr/>
          </p:nvSpPr>
          <p:spPr>
            <a:xfrm>
              <a:off x="2098205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5" name="pt624"/>
            <p:cNvSpPr/>
            <p:nvPr/>
          </p:nvSpPr>
          <p:spPr>
            <a:xfrm>
              <a:off x="2068647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6" name="pt625"/>
            <p:cNvSpPr/>
            <p:nvPr/>
          </p:nvSpPr>
          <p:spPr>
            <a:xfrm>
              <a:off x="2009531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7" name="pt626"/>
            <p:cNvSpPr/>
            <p:nvPr/>
          </p:nvSpPr>
          <p:spPr>
            <a:xfrm>
              <a:off x="2482460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8" name="pt627"/>
            <p:cNvSpPr/>
            <p:nvPr/>
          </p:nvSpPr>
          <p:spPr>
            <a:xfrm>
              <a:off x="2068647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9" name="pt628"/>
            <p:cNvSpPr/>
            <p:nvPr/>
          </p:nvSpPr>
          <p:spPr>
            <a:xfrm>
              <a:off x="2098205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0" name="pt629"/>
            <p:cNvSpPr/>
            <p:nvPr/>
          </p:nvSpPr>
          <p:spPr>
            <a:xfrm>
              <a:off x="1979973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1" name="pt630"/>
            <p:cNvSpPr/>
            <p:nvPr/>
          </p:nvSpPr>
          <p:spPr>
            <a:xfrm>
              <a:off x="2245995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2" name="pt631"/>
            <p:cNvSpPr/>
            <p:nvPr/>
          </p:nvSpPr>
          <p:spPr>
            <a:xfrm>
              <a:off x="2186879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3" name="pt632"/>
            <p:cNvSpPr/>
            <p:nvPr/>
          </p:nvSpPr>
          <p:spPr>
            <a:xfrm>
              <a:off x="2245995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4" name="pt633"/>
            <p:cNvSpPr/>
            <p:nvPr/>
          </p:nvSpPr>
          <p:spPr>
            <a:xfrm>
              <a:off x="1920856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5" name="pt634"/>
            <p:cNvSpPr/>
            <p:nvPr/>
          </p:nvSpPr>
          <p:spPr>
            <a:xfrm>
              <a:off x="2216437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6" name="pt635"/>
            <p:cNvSpPr/>
            <p:nvPr/>
          </p:nvSpPr>
          <p:spPr>
            <a:xfrm>
              <a:off x="2186879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7" name="pt636"/>
            <p:cNvSpPr/>
            <p:nvPr/>
          </p:nvSpPr>
          <p:spPr>
            <a:xfrm>
              <a:off x="2186879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8" name="pt637"/>
            <p:cNvSpPr/>
            <p:nvPr/>
          </p:nvSpPr>
          <p:spPr>
            <a:xfrm>
              <a:off x="2068647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9" name="pt638"/>
            <p:cNvSpPr/>
            <p:nvPr/>
          </p:nvSpPr>
          <p:spPr>
            <a:xfrm>
              <a:off x="2127763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0" name="pt639"/>
            <p:cNvSpPr/>
            <p:nvPr/>
          </p:nvSpPr>
          <p:spPr>
            <a:xfrm>
              <a:off x="2039089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1" name="pt640"/>
            <p:cNvSpPr/>
            <p:nvPr/>
          </p:nvSpPr>
          <p:spPr>
            <a:xfrm>
              <a:off x="1950415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2" name="pg641"/>
            <p:cNvSpPr/>
            <p:nvPr/>
          </p:nvSpPr>
          <p:spPr>
            <a:xfrm>
              <a:off x="2727472" y="1914753"/>
              <a:ext cx="1149217" cy="692017"/>
            </a:xfrm>
            <a:custGeom>
              <a:avLst/>
              <a:pathLst>
                <a:path w="1149217" h="692017">
                  <a:moveTo>
                    <a:pt x="0" y="692017"/>
                  </a:moveTo>
                  <a:lnTo>
                    <a:pt x="1149217" y="692017"/>
                  </a:lnTo>
                  <a:lnTo>
                    <a:pt x="1149217" y="0"/>
                  </a:lnTo>
                  <a:lnTo>
                    <a:pt x="0" y="0"/>
                  </a:lnTo>
                  <a:close/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3" name="pl642"/>
            <p:cNvSpPr/>
            <p:nvPr/>
          </p:nvSpPr>
          <p:spPr>
            <a:xfrm>
              <a:off x="2770035" y="1914753"/>
              <a:ext cx="886742" cy="0"/>
            </a:xfrm>
            <a:custGeom>
              <a:avLst/>
              <a:pathLst>
                <a:path w="886742" h="0">
                  <a:moveTo>
                    <a:pt x="0" y="0"/>
                  </a:moveTo>
                  <a:lnTo>
                    <a:pt x="886742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4" name="pl643"/>
            <p:cNvSpPr/>
            <p:nvPr/>
          </p:nvSpPr>
          <p:spPr>
            <a:xfrm>
              <a:off x="2770035" y="1854403"/>
              <a:ext cx="0" cy="60350"/>
            </a:xfrm>
            <a:custGeom>
              <a:avLst/>
              <a:pathLst>
                <a:path w="0" h="60350">
                  <a:moveTo>
                    <a:pt x="0" y="6035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5" name="pl644"/>
            <p:cNvSpPr/>
            <p:nvPr/>
          </p:nvSpPr>
          <p:spPr>
            <a:xfrm>
              <a:off x="2991721" y="1854403"/>
              <a:ext cx="0" cy="60350"/>
            </a:xfrm>
            <a:custGeom>
              <a:avLst/>
              <a:pathLst>
                <a:path w="0" h="60350">
                  <a:moveTo>
                    <a:pt x="0" y="6035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6" name="pl645"/>
            <p:cNvSpPr/>
            <p:nvPr/>
          </p:nvSpPr>
          <p:spPr>
            <a:xfrm>
              <a:off x="3213407" y="1854403"/>
              <a:ext cx="0" cy="60350"/>
            </a:xfrm>
            <a:custGeom>
              <a:avLst/>
              <a:pathLst>
                <a:path w="0" h="60350">
                  <a:moveTo>
                    <a:pt x="0" y="6035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7" name="pl646"/>
            <p:cNvSpPr/>
            <p:nvPr/>
          </p:nvSpPr>
          <p:spPr>
            <a:xfrm>
              <a:off x="3435092" y="1854403"/>
              <a:ext cx="0" cy="60350"/>
            </a:xfrm>
            <a:custGeom>
              <a:avLst/>
              <a:pathLst>
                <a:path w="0" h="60350">
                  <a:moveTo>
                    <a:pt x="0" y="6035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8" name="pl647"/>
            <p:cNvSpPr/>
            <p:nvPr/>
          </p:nvSpPr>
          <p:spPr>
            <a:xfrm>
              <a:off x="3656778" y="1854403"/>
              <a:ext cx="0" cy="60350"/>
            </a:xfrm>
            <a:custGeom>
              <a:avLst/>
              <a:pathLst>
                <a:path w="0" h="60350">
                  <a:moveTo>
                    <a:pt x="0" y="6035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9" name="tx648"/>
            <p:cNvSpPr/>
            <p:nvPr/>
          </p:nvSpPr>
          <p:spPr>
            <a:xfrm>
              <a:off x="2700123" y="1697421"/>
              <a:ext cx="139825" cy="72491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2.0</a:t>
              </a:r>
            </a:p>
          </p:txBody>
        </p:sp>
        <p:sp>
          <p:nvSpPr>
            <p:cNvPr id="650" name="tx649"/>
            <p:cNvSpPr/>
            <p:nvPr/>
          </p:nvSpPr>
          <p:spPr>
            <a:xfrm>
              <a:off x="3143494" y="1697568"/>
              <a:ext cx="139825" cy="7234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3.0</a:t>
              </a:r>
            </a:p>
          </p:txBody>
        </p:sp>
        <p:sp>
          <p:nvSpPr>
            <p:cNvPr id="651" name="tx650"/>
            <p:cNvSpPr/>
            <p:nvPr/>
          </p:nvSpPr>
          <p:spPr>
            <a:xfrm>
              <a:off x="3586865" y="1697470"/>
              <a:ext cx="139825" cy="7244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4.0</a:t>
              </a:r>
            </a:p>
          </p:txBody>
        </p:sp>
        <p:sp>
          <p:nvSpPr>
            <p:cNvPr id="652" name="pt651"/>
            <p:cNvSpPr/>
            <p:nvPr/>
          </p:nvSpPr>
          <p:spPr>
            <a:xfrm>
              <a:off x="3412461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53" name="pt652"/>
            <p:cNvSpPr/>
            <p:nvPr/>
          </p:nvSpPr>
          <p:spPr>
            <a:xfrm>
              <a:off x="3190775" y="24517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54" name="pt653"/>
            <p:cNvSpPr/>
            <p:nvPr/>
          </p:nvSpPr>
          <p:spPr>
            <a:xfrm>
              <a:off x="3279449" y="248731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55" name="pt654"/>
            <p:cNvSpPr/>
            <p:nvPr/>
          </p:nvSpPr>
          <p:spPr>
            <a:xfrm>
              <a:off x="3235112" y="25051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56" name="pt655"/>
            <p:cNvSpPr/>
            <p:nvPr/>
          </p:nvSpPr>
          <p:spPr>
            <a:xfrm>
              <a:off x="3456798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57" name="pt656"/>
            <p:cNvSpPr/>
            <p:nvPr/>
          </p:nvSpPr>
          <p:spPr>
            <a:xfrm>
              <a:off x="3589809" y="23627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58" name="pt657"/>
            <p:cNvSpPr/>
            <p:nvPr/>
          </p:nvSpPr>
          <p:spPr>
            <a:xfrm>
              <a:off x="3368124" y="25051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59" name="pt658"/>
            <p:cNvSpPr/>
            <p:nvPr/>
          </p:nvSpPr>
          <p:spPr>
            <a:xfrm>
              <a:off x="3368124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0" name="pt659"/>
            <p:cNvSpPr/>
            <p:nvPr/>
          </p:nvSpPr>
          <p:spPr>
            <a:xfrm>
              <a:off x="3146438" y="25407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1" name="pt660"/>
            <p:cNvSpPr/>
            <p:nvPr/>
          </p:nvSpPr>
          <p:spPr>
            <a:xfrm>
              <a:off x="3235112" y="24517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2" name="pt661"/>
            <p:cNvSpPr/>
            <p:nvPr/>
          </p:nvSpPr>
          <p:spPr>
            <a:xfrm>
              <a:off x="3501135" y="23627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3" name="pt662"/>
            <p:cNvSpPr/>
            <p:nvPr/>
          </p:nvSpPr>
          <p:spPr>
            <a:xfrm>
              <a:off x="3368124" y="24695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4" name="pt663"/>
            <p:cNvSpPr/>
            <p:nvPr/>
          </p:nvSpPr>
          <p:spPr>
            <a:xfrm>
              <a:off x="3190775" y="24695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5" name="pt664"/>
            <p:cNvSpPr/>
            <p:nvPr/>
          </p:nvSpPr>
          <p:spPr>
            <a:xfrm>
              <a:off x="3190775" y="25585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6" name="pt665"/>
            <p:cNvSpPr/>
            <p:nvPr/>
          </p:nvSpPr>
          <p:spPr>
            <a:xfrm>
              <a:off x="3634146" y="22915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7" name="pt666"/>
            <p:cNvSpPr/>
            <p:nvPr/>
          </p:nvSpPr>
          <p:spPr>
            <a:xfrm>
              <a:off x="3811495" y="2309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8" name="pt667"/>
            <p:cNvSpPr/>
            <p:nvPr/>
          </p:nvSpPr>
          <p:spPr>
            <a:xfrm>
              <a:off x="3589809" y="23627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9" name="pt668"/>
            <p:cNvSpPr/>
            <p:nvPr/>
          </p:nvSpPr>
          <p:spPr>
            <a:xfrm>
              <a:off x="3412461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0" name="pt669"/>
            <p:cNvSpPr/>
            <p:nvPr/>
          </p:nvSpPr>
          <p:spPr>
            <a:xfrm>
              <a:off x="3545472" y="2309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1" name="pt670"/>
            <p:cNvSpPr/>
            <p:nvPr/>
          </p:nvSpPr>
          <p:spPr>
            <a:xfrm>
              <a:off x="3545472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2" name="pt671"/>
            <p:cNvSpPr/>
            <p:nvPr/>
          </p:nvSpPr>
          <p:spPr>
            <a:xfrm>
              <a:off x="3368124" y="23627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3" name="pt672"/>
            <p:cNvSpPr/>
            <p:nvPr/>
          </p:nvSpPr>
          <p:spPr>
            <a:xfrm>
              <a:off x="3501135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4" name="pt673"/>
            <p:cNvSpPr/>
            <p:nvPr/>
          </p:nvSpPr>
          <p:spPr>
            <a:xfrm>
              <a:off x="3456798" y="25051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5" name="pt674"/>
            <p:cNvSpPr/>
            <p:nvPr/>
          </p:nvSpPr>
          <p:spPr>
            <a:xfrm>
              <a:off x="3323786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6" name="pt675"/>
            <p:cNvSpPr/>
            <p:nvPr/>
          </p:nvSpPr>
          <p:spPr>
            <a:xfrm>
              <a:off x="3368124" y="24695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7" name="pt676"/>
            <p:cNvSpPr/>
            <p:nvPr/>
          </p:nvSpPr>
          <p:spPr>
            <a:xfrm>
              <a:off x="3190775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8" name="pt677"/>
            <p:cNvSpPr/>
            <p:nvPr/>
          </p:nvSpPr>
          <p:spPr>
            <a:xfrm>
              <a:off x="3368124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9" name="pt678"/>
            <p:cNvSpPr/>
            <p:nvPr/>
          </p:nvSpPr>
          <p:spPr>
            <a:xfrm>
              <a:off x="3412461" y="239832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0" name="pt679"/>
            <p:cNvSpPr/>
            <p:nvPr/>
          </p:nvSpPr>
          <p:spPr>
            <a:xfrm>
              <a:off x="3368124" y="239832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1" name="pt680"/>
            <p:cNvSpPr/>
            <p:nvPr/>
          </p:nvSpPr>
          <p:spPr>
            <a:xfrm>
              <a:off x="3279449" y="248731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2" name="pt681"/>
            <p:cNvSpPr/>
            <p:nvPr/>
          </p:nvSpPr>
          <p:spPr>
            <a:xfrm>
              <a:off x="3235112" y="24695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3" name="pt682"/>
            <p:cNvSpPr/>
            <p:nvPr/>
          </p:nvSpPr>
          <p:spPr>
            <a:xfrm>
              <a:off x="3368124" y="23627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4" name="pt683"/>
            <p:cNvSpPr/>
            <p:nvPr/>
          </p:nvSpPr>
          <p:spPr>
            <a:xfrm>
              <a:off x="3678483" y="239832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5" name="pt684"/>
            <p:cNvSpPr/>
            <p:nvPr/>
          </p:nvSpPr>
          <p:spPr>
            <a:xfrm>
              <a:off x="3722820" y="23449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6" name="pt685"/>
            <p:cNvSpPr/>
            <p:nvPr/>
          </p:nvSpPr>
          <p:spPr>
            <a:xfrm>
              <a:off x="3235112" y="24517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7" name="pt686"/>
            <p:cNvSpPr/>
            <p:nvPr/>
          </p:nvSpPr>
          <p:spPr>
            <a:xfrm>
              <a:off x="3279449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8" name="pt687"/>
            <p:cNvSpPr/>
            <p:nvPr/>
          </p:nvSpPr>
          <p:spPr>
            <a:xfrm>
              <a:off x="3412461" y="23449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9" name="pt688"/>
            <p:cNvSpPr/>
            <p:nvPr/>
          </p:nvSpPr>
          <p:spPr>
            <a:xfrm>
              <a:off x="3456798" y="24517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0" name="pt689"/>
            <p:cNvSpPr/>
            <p:nvPr/>
          </p:nvSpPr>
          <p:spPr>
            <a:xfrm>
              <a:off x="3190775" y="25407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1" name="pt690"/>
            <p:cNvSpPr/>
            <p:nvPr/>
          </p:nvSpPr>
          <p:spPr>
            <a:xfrm>
              <a:off x="3368124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2" name="pt691"/>
            <p:cNvSpPr/>
            <p:nvPr/>
          </p:nvSpPr>
          <p:spPr>
            <a:xfrm>
              <a:off x="3412461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3" name="pt692"/>
            <p:cNvSpPr/>
            <p:nvPr/>
          </p:nvSpPr>
          <p:spPr>
            <a:xfrm>
              <a:off x="2880415" y="25229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4" name="pt693"/>
            <p:cNvSpPr/>
            <p:nvPr/>
          </p:nvSpPr>
          <p:spPr>
            <a:xfrm>
              <a:off x="3279449" y="25407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5" name="pt694"/>
            <p:cNvSpPr/>
            <p:nvPr/>
          </p:nvSpPr>
          <p:spPr>
            <a:xfrm>
              <a:off x="3412461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6" name="pt695"/>
            <p:cNvSpPr/>
            <p:nvPr/>
          </p:nvSpPr>
          <p:spPr>
            <a:xfrm>
              <a:off x="3545472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7" name="pt696"/>
            <p:cNvSpPr/>
            <p:nvPr/>
          </p:nvSpPr>
          <p:spPr>
            <a:xfrm>
              <a:off x="3190775" y="24695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8" name="pt697"/>
            <p:cNvSpPr/>
            <p:nvPr/>
          </p:nvSpPr>
          <p:spPr>
            <a:xfrm>
              <a:off x="3545472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9" name="pt698"/>
            <p:cNvSpPr/>
            <p:nvPr/>
          </p:nvSpPr>
          <p:spPr>
            <a:xfrm>
              <a:off x="3279449" y="25051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0" name="pt699"/>
            <p:cNvSpPr/>
            <p:nvPr/>
          </p:nvSpPr>
          <p:spPr>
            <a:xfrm>
              <a:off x="3501135" y="23805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1" name="pt700"/>
            <p:cNvSpPr/>
            <p:nvPr/>
          </p:nvSpPr>
          <p:spPr>
            <a:xfrm>
              <a:off x="3323786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2" name="pt701"/>
            <p:cNvSpPr/>
            <p:nvPr/>
          </p:nvSpPr>
          <p:spPr>
            <a:xfrm>
              <a:off x="3279449" y="207794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3" name="pt702"/>
            <p:cNvSpPr/>
            <p:nvPr/>
          </p:nvSpPr>
          <p:spPr>
            <a:xfrm>
              <a:off x="3279449" y="21847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4" name="pt703"/>
            <p:cNvSpPr/>
            <p:nvPr/>
          </p:nvSpPr>
          <p:spPr>
            <a:xfrm>
              <a:off x="3235112" y="20957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5" name="pt704"/>
            <p:cNvSpPr/>
            <p:nvPr/>
          </p:nvSpPr>
          <p:spPr>
            <a:xfrm>
              <a:off x="2880415" y="23449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6" name="pt705"/>
            <p:cNvSpPr/>
            <p:nvPr/>
          </p:nvSpPr>
          <p:spPr>
            <a:xfrm>
              <a:off x="3102101" y="21669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7" name="pt706"/>
            <p:cNvSpPr/>
            <p:nvPr/>
          </p:nvSpPr>
          <p:spPr>
            <a:xfrm>
              <a:off x="3102101" y="2309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8" name="pt707"/>
            <p:cNvSpPr/>
            <p:nvPr/>
          </p:nvSpPr>
          <p:spPr>
            <a:xfrm>
              <a:off x="3323786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9" name="pt708"/>
            <p:cNvSpPr/>
            <p:nvPr/>
          </p:nvSpPr>
          <p:spPr>
            <a:xfrm>
              <a:off x="2924752" y="24517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0" name="pt709"/>
            <p:cNvSpPr/>
            <p:nvPr/>
          </p:nvSpPr>
          <p:spPr>
            <a:xfrm>
              <a:off x="3146438" y="21491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1" name="pt710"/>
            <p:cNvSpPr/>
            <p:nvPr/>
          </p:nvSpPr>
          <p:spPr>
            <a:xfrm>
              <a:off x="3057764" y="239832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2" name="pt711"/>
            <p:cNvSpPr/>
            <p:nvPr/>
          </p:nvSpPr>
          <p:spPr>
            <a:xfrm>
              <a:off x="2747404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3" name="pt712"/>
            <p:cNvSpPr/>
            <p:nvPr/>
          </p:nvSpPr>
          <p:spPr>
            <a:xfrm>
              <a:off x="3190775" y="22737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4" name="pt713"/>
            <p:cNvSpPr/>
            <p:nvPr/>
          </p:nvSpPr>
          <p:spPr>
            <a:xfrm>
              <a:off x="2836078" y="22559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5" name="pt714"/>
            <p:cNvSpPr/>
            <p:nvPr/>
          </p:nvSpPr>
          <p:spPr>
            <a:xfrm>
              <a:off x="3146438" y="22381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6" name="pt715"/>
            <p:cNvSpPr/>
            <p:nvPr/>
          </p:nvSpPr>
          <p:spPr>
            <a:xfrm>
              <a:off x="3146438" y="23271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7" name="pt716"/>
            <p:cNvSpPr/>
            <p:nvPr/>
          </p:nvSpPr>
          <p:spPr>
            <a:xfrm>
              <a:off x="3235112" y="21313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8" name="pt717"/>
            <p:cNvSpPr/>
            <p:nvPr/>
          </p:nvSpPr>
          <p:spPr>
            <a:xfrm>
              <a:off x="3190775" y="23271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9" name="pt718"/>
            <p:cNvSpPr/>
            <p:nvPr/>
          </p:nvSpPr>
          <p:spPr>
            <a:xfrm>
              <a:off x="3057764" y="22915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0" name="pt719"/>
            <p:cNvSpPr/>
            <p:nvPr/>
          </p:nvSpPr>
          <p:spPr>
            <a:xfrm>
              <a:off x="2836078" y="22203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1" name="pt720"/>
            <p:cNvSpPr/>
            <p:nvPr/>
          </p:nvSpPr>
          <p:spPr>
            <a:xfrm>
              <a:off x="2969090" y="23271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2" name="pt721"/>
            <p:cNvSpPr/>
            <p:nvPr/>
          </p:nvSpPr>
          <p:spPr>
            <a:xfrm>
              <a:off x="3279449" y="22737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3" name="pt722"/>
            <p:cNvSpPr/>
            <p:nvPr/>
          </p:nvSpPr>
          <p:spPr>
            <a:xfrm>
              <a:off x="3102101" y="22381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4" name="pt723"/>
            <p:cNvSpPr/>
            <p:nvPr/>
          </p:nvSpPr>
          <p:spPr>
            <a:xfrm>
              <a:off x="2969090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5" name="pt724"/>
            <p:cNvSpPr/>
            <p:nvPr/>
          </p:nvSpPr>
          <p:spPr>
            <a:xfrm>
              <a:off x="3102101" y="22381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6" name="pt725"/>
            <p:cNvSpPr/>
            <p:nvPr/>
          </p:nvSpPr>
          <p:spPr>
            <a:xfrm>
              <a:off x="3146438" y="21847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7" name="pt726"/>
            <p:cNvSpPr/>
            <p:nvPr/>
          </p:nvSpPr>
          <p:spPr>
            <a:xfrm>
              <a:off x="3190775" y="21491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8" name="pt727"/>
            <p:cNvSpPr/>
            <p:nvPr/>
          </p:nvSpPr>
          <p:spPr>
            <a:xfrm>
              <a:off x="3102101" y="2113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9" name="pt728"/>
            <p:cNvSpPr/>
            <p:nvPr/>
          </p:nvSpPr>
          <p:spPr>
            <a:xfrm>
              <a:off x="3190775" y="21313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0" name="pt729"/>
            <p:cNvSpPr/>
            <p:nvPr/>
          </p:nvSpPr>
          <p:spPr>
            <a:xfrm>
              <a:off x="3146438" y="22559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1" name="pt730"/>
            <p:cNvSpPr/>
            <p:nvPr/>
          </p:nvSpPr>
          <p:spPr>
            <a:xfrm>
              <a:off x="3013427" y="2309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2" name="pt731"/>
            <p:cNvSpPr/>
            <p:nvPr/>
          </p:nvSpPr>
          <p:spPr>
            <a:xfrm>
              <a:off x="2924752" y="23449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3" name="pt732"/>
            <p:cNvSpPr/>
            <p:nvPr/>
          </p:nvSpPr>
          <p:spPr>
            <a:xfrm>
              <a:off x="2924752" y="23449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4" name="pt733"/>
            <p:cNvSpPr/>
            <p:nvPr/>
          </p:nvSpPr>
          <p:spPr>
            <a:xfrm>
              <a:off x="3057764" y="22915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5" name="pt734"/>
            <p:cNvSpPr/>
            <p:nvPr/>
          </p:nvSpPr>
          <p:spPr>
            <a:xfrm>
              <a:off x="3057764" y="22559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6" name="pt735"/>
            <p:cNvSpPr/>
            <p:nvPr/>
          </p:nvSpPr>
          <p:spPr>
            <a:xfrm>
              <a:off x="3190775" y="23627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7" name="pt736"/>
            <p:cNvSpPr/>
            <p:nvPr/>
          </p:nvSpPr>
          <p:spPr>
            <a:xfrm>
              <a:off x="3368124" y="22559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8" name="pt737"/>
            <p:cNvSpPr/>
            <p:nvPr/>
          </p:nvSpPr>
          <p:spPr>
            <a:xfrm>
              <a:off x="3235112" y="21313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9" name="pt738"/>
            <p:cNvSpPr/>
            <p:nvPr/>
          </p:nvSpPr>
          <p:spPr>
            <a:xfrm>
              <a:off x="2880415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0" name="pt739"/>
            <p:cNvSpPr/>
            <p:nvPr/>
          </p:nvSpPr>
          <p:spPr>
            <a:xfrm>
              <a:off x="3190775" y="23271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1" name="pt740"/>
            <p:cNvSpPr/>
            <p:nvPr/>
          </p:nvSpPr>
          <p:spPr>
            <a:xfrm>
              <a:off x="2969090" y="23449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2" name="pt741"/>
            <p:cNvSpPr/>
            <p:nvPr/>
          </p:nvSpPr>
          <p:spPr>
            <a:xfrm>
              <a:off x="3013427" y="23449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3" name="pt742"/>
            <p:cNvSpPr/>
            <p:nvPr/>
          </p:nvSpPr>
          <p:spPr>
            <a:xfrm>
              <a:off x="3190775" y="22381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4" name="pt743"/>
            <p:cNvSpPr/>
            <p:nvPr/>
          </p:nvSpPr>
          <p:spPr>
            <a:xfrm>
              <a:off x="3013427" y="22915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5" name="pt744"/>
            <p:cNvSpPr/>
            <p:nvPr/>
          </p:nvSpPr>
          <p:spPr>
            <a:xfrm>
              <a:off x="2880415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6" name="pt745"/>
            <p:cNvSpPr/>
            <p:nvPr/>
          </p:nvSpPr>
          <p:spPr>
            <a:xfrm>
              <a:off x="3057764" y="23271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7" name="pt746"/>
            <p:cNvSpPr/>
            <p:nvPr/>
          </p:nvSpPr>
          <p:spPr>
            <a:xfrm>
              <a:off x="3190775" y="2309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8" name="pt747"/>
            <p:cNvSpPr/>
            <p:nvPr/>
          </p:nvSpPr>
          <p:spPr>
            <a:xfrm>
              <a:off x="3146438" y="2309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9" name="pt748"/>
            <p:cNvSpPr/>
            <p:nvPr/>
          </p:nvSpPr>
          <p:spPr>
            <a:xfrm>
              <a:off x="3146438" y="22203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0" name="pt749"/>
            <p:cNvSpPr/>
            <p:nvPr/>
          </p:nvSpPr>
          <p:spPr>
            <a:xfrm>
              <a:off x="2969090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1" name="pt750"/>
            <p:cNvSpPr/>
            <p:nvPr/>
          </p:nvSpPr>
          <p:spPr>
            <a:xfrm>
              <a:off x="3102101" y="2309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2" name="pt751"/>
            <p:cNvSpPr/>
            <p:nvPr/>
          </p:nvSpPr>
          <p:spPr>
            <a:xfrm>
              <a:off x="3323786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3" name="pt752"/>
            <p:cNvSpPr/>
            <p:nvPr/>
          </p:nvSpPr>
          <p:spPr>
            <a:xfrm>
              <a:off x="3057764" y="22915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4" name="pt753"/>
            <p:cNvSpPr/>
            <p:nvPr/>
          </p:nvSpPr>
          <p:spPr>
            <a:xfrm>
              <a:off x="3190775" y="206014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5" name="pt754"/>
            <p:cNvSpPr/>
            <p:nvPr/>
          </p:nvSpPr>
          <p:spPr>
            <a:xfrm>
              <a:off x="3146438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6" name="pt755"/>
            <p:cNvSpPr/>
            <p:nvPr/>
          </p:nvSpPr>
          <p:spPr>
            <a:xfrm>
              <a:off x="3190775" y="21669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7" name="pt756"/>
            <p:cNvSpPr/>
            <p:nvPr/>
          </p:nvSpPr>
          <p:spPr>
            <a:xfrm>
              <a:off x="3190775" y="19711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8" name="pt757"/>
            <p:cNvSpPr/>
            <p:nvPr/>
          </p:nvSpPr>
          <p:spPr>
            <a:xfrm>
              <a:off x="2969090" y="24517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9" name="pt758"/>
            <p:cNvSpPr/>
            <p:nvPr/>
          </p:nvSpPr>
          <p:spPr>
            <a:xfrm>
              <a:off x="3146438" y="20245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0" name="pt759"/>
            <p:cNvSpPr/>
            <p:nvPr/>
          </p:nvSpPr>
          <p:spPr>
            <a:xfrm>
              <a:off x="2969090" y="21313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1" name="pt760"/>
            <p:cNvSpPr/>
            <p:nvPr/>
          </p:nvSpPr>
          <p:spPr>
            <a:xfrm>
              <a:off x="3456798" y="20423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2" name="pt761"/>
            <p:cNvSpPr/>
            <p:nvPr/>
          </p:nvSpPr>
          <p:spPr>
            <a:xfrm>
              <a:off x="3279449" y="21669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3" name="pt762"/>
            <p:cNvSpPr/>
            <p:nvPr/>
          </p:nvSpPr>
          <p:spPr>
            <a:xfrm>
              <a:off x="3057764" y="21847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4" name="pt763"/>
            <p:cNvSpPr/>
            <p:nvPr/>
          </p:nvSpPr>
          <p:spPr>
            <a:xfrm>
              <a:off x="3190775" y="2113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5" name="pt764"/>
            <p:cNvSpPr/>
            <p:nvPr/>
          </p:nvSpPr>
          <p:spPr>
            <a:xfrm>
              <a:off x="2969090" y="2309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6" name="pt765"/>
            <p:cNvSpPr/>
            <p:nvPr/>
          </p:nvSpPr>
          <p:spPr>
            <a:xfrm>
              <a:off x="3102101" y="22915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7" name="pt766"/>
            <p:cNvSpPr/>
            <p:nvPr/>
          </p:nvSpPr>
          <p:spPr>
            <a:xfrm>
              <a:off x="3279449" y="21847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8" name="pt767"/>
            <p:cNvSpPr/>
            <p:nvPr/>
          </p:nvSpPr>
          <p:spPr>
            <a:xfrm>
              <a:off x="3190775" y="21669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9" name="pt768"/>
            <p:cNvSpPr/>
            <p:nvPr/>
          </p:nvSpPr>
          <p:spPr>
            <a:xfrm>
              <a:off x="3545472" y="19533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0" name="pt769"/>
            <p:cNvSpPr/>
            <p:nvPr/>
          </p:nvSpPr>
          <p:spPr>
            <a:xfrm>
              <a:off x="3013427" y="19533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1" name="pt770"/>
            <p:cNvSpPr/>
            <p:nvPr/>
          </p:nvSpPr>
          <p:spPr>
            <a:xfrm>
              <a:off x="2836078" y="22559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2" name="pt771"/>
            <p:cNvSpPr/>
            <p:nvPr/>
          </p:nvSpPr>
          <p:spPr>
            <a:xfrm>
              <a:off x="3279449" y="20957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3" name="pt772"/>
            <p:cNvSpPr/>
            <p:nvPr/>
          </p:nvSpPr>
          <p:spPr>
            <a:xfrm>
              <a:off x="3102101" y="23271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4" name="pt773"/>
            <p:cNvSpPr/>
            <p:nvPr/>
          </p:nvSpPr>
          <p:spPr>
            <a:xfrm>
              <a:off x="3102101" y="19533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5" name="pt774"/>
            <p:cNvSpPr/>
            <p:nvPr/>
          </p:nvSpPr>
          <p:spPr>
            <a:xfrm>
              <a:off x="3057764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6" name="pt775"/>
            <p:cNvSpPr/>
            <p:nvPr/>
          </p:nvSpPr>
          <p:spPr>
            <a:xfrm>
              <a:off x="3323786" y="21313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7" name="pt776"/>
            <p:cNvSpPr/>
            <p:nvPr/>
          </p:nvSpPr>
          <p:spPr>
            <a:xfrm>
              <a:off x="3279449" y="20423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8" name="pt777"/>
            <p:cNvSpPr/>
            <p:nvPr/>
          </p:nvSpPr>
          <p:spPr>
            <a:xfrm>
              <a:off x="3102101" y="22203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9" name="pt778"/>
            <p:cNvSpPr/>
            <p:nvPr/>
          </p:nvSpPr>
          <p:spPr>
            <a:xfrm>
              <a:off x="3190775" y="22381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0" name="pt779"/>
            <p:cNvSpPr/>
            <p:nvPr/>
          </p:nvSpPr>
          <p:spPr>
            <a:xfrm>
              <a:off x="3102101" y="21847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1" name="pt780"/>
            <p:cNvSpPr/>
            <p:nvPr/>
          </p:nvSpPr>
          <p:spPr>
            <a:xfrm>
              <a:off x="3190775" y="20423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2" name="pt781"/>
            <p:cNvSpPr/>
            <p:nvPr/>
          </p:nvSpPr>
          <p:spPr>
            <a:xfrm>
              <a:off x="3102101" y="20067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3" name="pt782"/>
            <p:cNvSpPr/>
            <p:nvPr/>
          </p:nvSpPr>
          <p:spPr>
            <a:xfrm>
              <a:off x="3545472" y="1917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4" name="pt783"/>
            <p:cNvSpPr/>
            <p:nvPr/>
          </p:nvSpPr>
          <p:spPr>
            <a:xfrm>
              <a:off x="3102101" y="21847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5" name="pt784"/>
            <p:cNvSpPr/>
            <p:nvPr/>
          </p:nvSpPr>
          <p:spPr>
            <a:xfrm>
              <a:off x="3102101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6" name="pt785"/>
            <p:cNvSpPr/>
            <p:nvPr/>
          </p:nvSpPr>
          <p:spPr>
            <a:xfrm>
              <a:off x="3013427" y="22381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7" name="pt786"/>
            <p:cNvSpPr/>
            <p:nvPr/>
          </p:nvSpPr>
          <p:spPr>
            <a:xfrm>
              <a:off x="3190775" y="19533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8" name="pt787"/>
            <p:cNvSpPr/>
            <p:nvPr/>
          </p:nvSpPr>
          <p:spPr>
            <a:xfrm>
              <a:off x="3368124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9" name="pt788"/>
            <p:cNvSpPr/>
            <p:nvPr/>
          </p:nvSpPr>
          <p:spPr>
            <a:xfrm>
              <a:off x="3235112" y="21847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0" name="pt789"/>
            <p:cNvSpPr/>
            <p:nvPr/>
          </p:nvSpPr>
          <p:spPr>
            <a:xfrm>
              <a:off x="3190775" y="22559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1" name="pt790"/>
            <p:cNvSpPr/>
            <p:nvPr/>
          </p:nvSpPr>
          <p:spPr>
            <a:xfrm>
              <a:off x="3235112" y="20957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2" name="pt791"/>
            <p:cNvSpPr/>
            <p:nvPr/>
          </p:nvSpPr>
          <p:spPr>
            <a:xfrm>
              <a:off x="3235112" y="21313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3" name="pt792"/>
            <p:cNvSpPr/>
            <p:nvPr/>
          </p:nvSpPr>
          <p:spPr>
            <a:xfrm>
              <a:off x="3235112" y="20957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4" name="pt793"/>
            <p:cNvSpPr/>
            <p:nvPr/>
          </p:nvSpPr>
          <p:spPr>
            <a:xfrm>
              <a:off x="3057764" y="22915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5" name="pt794"/>
            <p:cNvSpPr/>
            <p:nvPr/>
          </p:nvSpPr>
          <p:spPr>
            <a:xfrm>
              <a:off x="3279449" y="2113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6" name="pt795"/>
            <p:cNvSpPr/>
            <p:nvPr/>
          </p:nvSpPr>
          <p:spPr>
            <a:xfrm>
              <a:off x="3323786" y="21313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7" name="pt796"/>
            <p:cNvSpPr/>
            <p:nvPr/>
          </p:nvSpPr>
          <p:spPr>
            <a:xfrm>
              <a:off x="3190775" y="21313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8" name="pt797"/>
            <p:cNvSpPr/>
            <p:nvPr/>
          </p:nvSpPr>
          <p:spPr>
            <a:xfrm>
              <a:off x="2969090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9" name="pt798"/>
            <p:cNvSpPr/>
            <p:nvPr/>
          </p:nvSpPr>
          <p:spPr>
            <a:xfrm>
              <a:off x="3190775" y="21669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00" name="pt799"/>
            <p:cNvSpPr/>
            <p:nvPr/>
          </p:nvSpPr>
          <p:spPr>
            <a:xfrm>
              <a:off x="3368124" y="22203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01" name="pt800"/>
            <p:cNvSpPr/>
            <p:nvPr/>
          </p:nvSpPr>
          <p:spPr>
            <a:xfrm>
              <a:off x="3190775" y="22737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02" name="pg801"/>
            <p:cNvSpPr/>
            <p:nvPr/>
          </p:nvSpPr>
          <p:spPr>
            <a:xfrm>
              <a:off x="2727472" y="2727472"/>
              <a:ext cx="1149217" cy="692017"/>
            </a:xfrm>
            <a:custGeom>
              <a:avLst/>
              <a:pathLst>
                <a:path w="1149217" h="692017">
                  <a:moveTo>
                    <a:pt x="0" y="692017"/>
                  </a:moveTo>
                  <a:lnTo>
                    <a:pt x="1149217" y="692017"/>
                  </a:lnTo>
                  <a:lnTo>
                    <a:pt x="1149217" y="0"/>
                  </a:lnTo>
                  <a:lnTo>
                    <a:pt x="0" y="0"/>
                  </a:lnTo>
                  <a:close/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03" name="tx802"/>
            <p:cNvSpPr/>
            <p:nvPr/>
          </p:nvSpPr>
          <p:spPr>
            <a:xfrm>
              <a:off x="2829017" y="2953951"/>
              <a:ext cx="946126" cy="165884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381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381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Sepal.Width</a:t>
              </a:r>
            </a:p>
          </p:txBody>
        </p:sp>
        <p:sp>
          <p:nvSpPr>
            <p:cNvPr id="804" name="pg803"/>
            <p:cNvSpPr/>
            <p:nvPr/>
          </p:nvSpPr>
          <p:spPr>
            <a:xfrm>
              <a:off x="2727472" y="3540191"/>
              <a:ext cx="1149217" cy="692017"/>
            </a:xfrm>
            <a:custGeom>
              <a:avLst/>
              <a:pathLst>
                <a:path w="1149217" h="692017">
                  <a:moveTo>
                    <a:pt x="0" y="692017"/>
                  </a:moveTo>
                  <a:lnTo>
                    <a:pt x="1149217" y="692017"/>
                  </a:lnTo>
                  <a:lnTo>
                    <a:pt x="1149217" y="0"/>
                  </a:lnTo>
                  <a:lnTo>
                    <a:pt x="0" y="0"/>
                  </a:lnTo>
                  <a:close/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05" name="pt804"/>
            <p:cNvSpPr/>
            <p:nvPr/>
          </p:nvSpPr>
          <p:spPr>
            <a:xfrm>
              <a:off x="3412461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06" name="pt805"/>
            <p:cNvSpPr/>
            <p:nvPr/>
          </p:nvSpPr>
          <p:spPr>
            <a:xfrm>
              <a:off x="3190775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07" name="pt806"/>
            <p:cNvSpPr/>
            <p:nvPr/>
          </p:nvSpPr>
          <p:spPr>
            <a:xfrm>
              <a:off x="3279449" y="415136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08" name="pt807"/>
            <p:cNvSpPr/>
            <p:nvPr/>
          </p:nvSpPr>
          <p:spPr>
            <a:xfrm>
              <a:off x="3235112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09" name="pt808"/>
            <p:cNvSpPr/>
            <p:nvPr/>
          </p:nvSpPr>
          <p:spPr>
            <a:xfrm>
              <a:off x="3456798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0" name="pt809"/>
            <p:cNvSpPr/>
            <p:nvPr/>
          </p:nvSpPr>
          <p:spPr>
            <a:xfrm>
              <a:off x="3589809" y="41079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1" name="pt810"/>
            <p:cNvSpPr/>
            <p:nvPr/>
          </p:nvSpPr>
          <p:spPr>
            <a:xfrm>
              <a:off x="3368124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2" name="pt811"/>
            <p:cNvSpPr/>
            <p:nvPr/>
          </p:nvSpPr>
          <p:spPr>
            <a:xfrm>
              <a:off x="3368124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3" name="pt812"/>
            <p:cNvSpPr/>
            <p:nvPr/>
          </p:nvSpPr>
          <p:spPr>
            <a:xfrm>
              <a:off x="3146438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4" name="pt813"/>
            <p:cNvSpPr/>
            <p:nvPr/>
          </p:nvSpPr>
          <p:spPr>
            <a:xfrm>
              <a:off x="3235112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5" name="pt814"/>
            <p:cNvSpPr/>
            <p:nvPr/>
          </p:nvSpPr>
          <p:spPr>
            <a:xfrm>
              <a:off x="3501135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6" name="pt815"/>
            <p:cNvSpPr/>
            <p:nvPr/>
          </p:nvSpPr>
          <p:spPr>
            <a:xfrm>
              <a:off x="3368124" y="41187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7" name="pt816"/>
            <p:cNvSpPr/>
            <p:nvPr/>
          </p:nvSpPr>
          <p:spPr>
            <a:xfrm>
              <a:off x="3190775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8" name="pt817"/>
            <p:cNvSpPr/>
            <p:nvPr/>
          </p:nvSpPr>
          <p:spPr>
            <a:xfrm>
              <a:off x="3190775" y="417308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9" name="pt818"/>
            <p:cNvSpPr/>
            <p:nvPr/>
          </p:nvSpPr>
          <p:spPr>
            <a:xfrm>
              <a:off x="3634146" y="41622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0" name="pt819"/>
            <p:cNvSpPr/>
            <p:nvPr/>
          </p:nvSpPr>
          <p:spPr>
            <a:xfrm>
              <a:off x="3811495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1" name="pt820"/>
            <p:cNvSpPr/>
            <p:nvPr/>
          </p:nvSpPr>
          <p:spPr>
            <a:xfrm>
              <a:off x="3589809" y="415136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2" name="pt821"/>
            <p:cNvSpPr/>
            <p:nvPr/>
          </p:nvSpPr>
          <p:spPr>
            <a:xfrm>
              <a:off x="3412461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3" name="pt822"/>
            <p:cNvSpPr/>
            <p:nvPr/>
          </p:nvSpPr>
          <p:spPr>
            <a:xfrm>
              <a:off x="3545472" y="41079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4" name="pt823"/>
            <p:cNvSpPr/>
            <p:nvPr/>
          </p:nvSpPr>
          <p:spPr>
            <a:xfrm>
              <a:off x="3545472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5" name="pt824"/>
            <p:cNvSpPr/>
            <p:nvPr/>
          </p:nvSpPr>
          <p:spPr>
            <a:xfrm>
              <a:off x="3368124" y="41079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6" name="pt825"/>
            <p:cNvSpPr/>
            <p:nvPr/>
          </p:nvSpPr>
          <p:spPr>
            <a:xfrm>
              <a:off x="3501135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7" name="pt826"/>
            <p:cNvSpPr/>
            <p:nvPr/>
          </p:nvSpPr>
          <p:spPr>
            <a:xfrm>
              <a:off x="3456798" y="41839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8" name="pt827"/>
            <p:cNvSpPr/>
            <p:nvPr/>
          </p:nvSpPr>
          <p:spPr>
            <a:xfrm>
              <a:off x="3323786" y="41079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9" name="pt828"/>
            <p:cNvSpPr/>
            <p:nvPr/>
          </p:nvSpPr>
          <p:spPr>
            <a:xfrm>
              <a:off x="3368124" y="408620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0" name="pt829"/>
            <p:cNvSpPr/>
            <p:nvPr/>
          </p:nvSpPr>
          <p:spPr>
            <a:xfrm>
              <a:off x="3190775" y="41187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1" name="pt830"/>
            <p:cNvSpPr/>
            <p:nvPr/>
          </p:nvSpPr>
          <p:spPr>
            <a:xfrm>
              <a:off x="3368124" y="41187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2" name="pt831"/>
            <p:cNvSpPr/>
            <p:nvPr/>
          </p:nvSpPr>
          <p:spPr>
            <a:xfrm>
              <a:off x="3412461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3" name="pt832"/>
            <p:cNvSpPr/>
            <p:nvPr/>
          </p:nvSpPr>
          <p:spPr>
            <a:xfrm>
              <a:off x="3368124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4" name="pt833"/>
            <p:cNvSpPr/>
            <p:nvPr/>
          </p:nvSpPr>
          <p:spPr>
            <a:xfrm>
              <a:off x="3279449" y="41187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5" name="pt834"/>
            <p:cNvSpPr/>
            <p:nvPr/>
          </p:nvSpPr>
          <p:spPr>
            <a:xfrm>
              <a:off x="3235112" y="41187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6" name="pt835"/>
            <p:cNvSpPr/>
            <p:nvPr/>
          </p:nvSpPr>
          <p:spPr>
            <a:xfrm>
              <a:off x="3368124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7" name="pt836"/>
            <p:cNvSpPr/>
            <p:nvPr/>
          </p:nvSpPr>
          <p:spPr>
            <a:xfrm>
              <a:off x="3678483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8" name="pt837"/>
            <p:cNvSpPr/>
            <p:nvPr/>
          </p:nvSpPr>
          <p:spPr>
            <a:xfrm>
              <a:off x="3722820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9" name="pt838"/>
            <p:cNvSpPr/>
            <p:nvPr/>
          </p:nvSpPr>
          <p:spPr>
            <a:xfrm>
              <a:off x="3235112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0" name="pt839"/>
            <p:cNvSpPr/>
            <p:nvPr/>
          </p:nvSpPr>
          <p:spPr>
            <a:xfrm>
              <a:off x="3279449" y="41622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1" name="pt840"/>
            <p:cNvSpPr/>
            <p:nvPr/>
          </p:nvSpPr>
          <p:spPr>
            <a:xfrm>
              <a:off x="3412461" y="415136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2" name="pt841"/>
            <p:cNvSpPr/>
            <p:nvPr/>
          </p:nvSpPr>
          <p:spPr>
            <a:xfrm>
              <a:off x="3456798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3" name="pt842"/>
            <p:cNvSpPr/>
            <p:nvPr/>
          </p:nvSpPr>
          <p:spPr>
            <a:xfrm>
              <a:off x="3190775" y="415136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4" name="pt843"/>
            <p:cNvSpPr/>
            <p:nvPr/>
          </p:nvSpPr>
          <p:spPr>
            <a:xfrm>
              <a:off x="3368124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5" name="pt844"/>
            <p:cNvSpPr/>
            <p:nvPr/>
          </p:nvSpPr>
          <p:spPr>
            <a:xfrm>
              <a:off x="3412461" y="415136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6" name="pt845"/>
            <p:cNvSpPr/>
            <p:nvPr/>
          </p:nvSpPr>
          <p:spPr>
            <a:xfrm>
              <a:off x="2880415" y="415136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7" name="pt846"/>
            <p:cNvSpPr/>
            <p:nvPr/>
          </p:nvSpPr>
          <p:spPr>
            <a:xfrm>
              <a:off x="3279449" y="415136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8" name="pt847"/>
            <p:cNvSpPr/>
            <p:nvPr/>
          </p:nvSpPr>
          <p:spPr>
            <a:xfrm>
              <a:off x="3412461" y="41187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9" name="pt848"/>
            <p:cNvSpPr/>
            <p:nvPr/>
          </p:nvSpPr>
          <p:spPr>
            <a:xfrm>
              <a:off x="3545472" y="408620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0" name="pt849"/>
            <p:cNvSpPr/>
            <p:nvPr/>
          </p:nvSpPr>
          <p:spPr>
            <a:xfrm>
              <a:off x="3190775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1" name="pt850"/>
            <p:cNvSpPr/>
            <p:nvPr/>
          </p:nvSpPr>
          <p:spPr>
            <a:xfrm>
              <a:off x="3545472" y="41187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2" name="pt851"/>
            <p:cNvSpPr/>
            <p:nvPr/>
          </p:nvSpPr>
          <p:spPr>
            <a:xfrm>
              <a:off x="3279449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3" name="pt852"/>
            <p:cNvSpPr/>
            <p:nvPr/>
          </p:nvSpPr>
          <p:spPr>
            <a:xfrm>
              <a:off x="3501135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4" name="pt853"/>
            <p:cNvSpPr/>
            <p:nvPr/>
          </p:nvSpPr>
          <p:spPr>
            <a:xfrm>
              <a:off x="3323786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5" name="pt854"/>
            <p:cNvSpPr/>
            <p:nvPr/>
          </p:nvSpPr>
          <p:spPr>
            <a:xfrm>
              <a:off x="3279449" y="37821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6" name="pt855"/>
            <p:cNvSpPr/>
            <p:nvPr/>
          </p:nvSpPr>
          <p:spPr>
            <a:xfrm>
              <a:off x="3279449" y="380383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7" name="pt856"/>
            <p:cNvSpPr/>
            <p:nvPr/>
          </p:nvSpPr>
          <p:spPr>
            <a:xfrm>
              <a:off x="3235112" y="376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8" name="pt857"/>
            <p:cNvSpPr/>
            <p:nvPr/>
          </p:nvSpPr>
          <p:spPr>
            <a:xfrm>
              <a:off x="2880415" y="38581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9" name="pt858"/>
            <p:cNvSpPr/>
            <p:nvPr/>
          </p:nvSpPr>
          <p:spPr>
            <a:xfrm>
              <a:off x="3102101" y="37929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0" name="pt859"/>
            <p:cNvSpPr/>
            <p:nvPr/>
          </p:nvSpPr>
          <p:spPr>
            <a:xfrm>
              <a:off x="3102101" y="380383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1" name="pt860"/>
            <p:cNvSpPr/>
            <p:nvPr/>
          </p:nvSpPr>
          <p:spPr>
            <a:xfrm>
              <a:off x="3323786" y="37821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2" name="pt861"/>
            <p:cNvSpPr/>
            <p:nvPr/>
          </p:nvSpPr>
          <p:spPr>
            <a:xfrm>
              <a:off x="2924752" y="39341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3" name="pt862"/>
            <p:cNvSpPr/>
            <p:nvPr/>
          </p:nvSpPr>
          <p:spPr>
            <a:xfrm>
              <a:off x="3146438" y="37929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4" name="pt863"/>
            <p:cNvSpPr/>
            <p:nvPr/>
          </p:nvSpPr>
          <p:spPr>
            <a:xfrm>
              <a:off x="3057764" y="38689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5" name="pt864"/>
            <p:cNvSpPr/>
            <p:nvPr/>
          </p:nvSpPr>
          <p:spPr>
            <a:xfrm>
              <a:off x="2747404" y="39124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6" name="pt865"/>
            <p:cNvSpPr/>
            <p:nvPr/>
          </p:nvSpPr>
          <p:spPr>
            <a:xfrm>
              <a:off x="3190775" y="3836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7" name="pt866"/>
            <p:cNvSpPr/>
            <p:nvPr/>
          </p:nvSpPr>
          <p:spPr>
            <a:xfrm>
              <a:off x="2836078" y="38581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8" name="pt867"/>
            <p:cNvSpPr/>
            <p:nvPr/>
          </p:nvSpPr>
          <p:spPr>
            <a:xfrm>
              <a:off x="3146438" y="37821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9" name="pt868"/>
            <p:cNvSpPr/>
            <p:nvPr/>
          </p:nvSpPr>
          <p:spPr>
            <a:xfrm>
              <a:off x="3146438" y="39015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0" name="pt869"/>
            <p:cNvSpPr/>
            <p:nvPr/>
          </p:nvSpPr>
          <p:spPr>
            <a:xfrm>
              <a:off x="3235112" y="38146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1" name="pt870"/>
            <p:cNvSpPr/>
            <p:nvPr/>
          </p:nvSpPr>
          <p:spPr>
            <a:xfrm>
              <a:off x="3190775" y="380383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2" name="pt871"/>
            <p:cNvSpPr/>
            <p:nvPr/>
          </p:nvSpPr>
          <p:spPr>
            <a:xfrm>
              <a:off x="3057764" y="38472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3" name="pt872"/>
            <p:cNvSpPr/>
            <p:nvPr/>
          </p:nvSpPr>
          <p:spPr>
            <a:xfrm>
              <a:off x="2836078" y="380383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4" name="pt873"/>
            <p:cNvSpPr/>
            <p:nvPr/>
          </p:nvSpPr>
          <p:spPr>
            <a:xfrm>
              <a:off x="2969090" y="38689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5" name="pt874"/>
            <p:cNvSpPr/>
            <p:nvPr/>
          </p:nvSpPr>
          <p:spPr>
            <a:xfrm>
              <a:off x="3279449" y="37712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6" name="pt875"/>
            <p:cNvSpPr/>
            <p:nvPr/>
          </p:nvSpPr>
          <p:spPr>
            <a:xfrm>
              <a:off x="3102101" y="38581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7" name="pt876"/>
            <p:cNvSpPr/>
            <p:nvPr/>
          </p:nvSpPr>
          <p:spPr>
            <a:xfrm>
              <a:off x="2969090" y="376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8" name="pt877"/>
            <p:cNvSpPr/>
            <p:nvPr/>
          </p:nvSpPr>
          <p:spPr>
            <a:xfrm>
              <a:off x="3102101" y="37821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9" name="pt878"/>
            <p:cNvSpPr/>
            <p:nvPr/>
          </p:nvSpPr>
          <p:spPr>
            <a:xfrm>
              <a:off x="3146438" y="382555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0" name="pt879"/>
            <p:cNvSpPr/>
            <p:nvPr/>
          </p:nvSpPr>
          <p:spPr>
            <a:xfrm>
              <a:off x="3190775" y="38146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1" name="pt880"/>
            <p:cNvSpPr/>
            <p:nvPr/>
          </p:nvSpPr>
          <p:spPr>
            <a:xfrm>
              <a:off x="3102101" y="37712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2" name="pt881"/>
            <p:cNvSpPr/>
            <p:nvPr/>
          </p:nvSpPr>
          <p:spPr>
            <a:xfrm>
              <a:off x="3190775" y="37495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3" name="pt882"/>
            <p:cNvSpPr/>
            <p:nvPr/>
          </p:nvSpPr>
          <p:spPr>
            <a:xfrm>
              <a:off x="3146438" y="380383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4" name="pt883"/>
            <p:cNvSpPr/>
            <p:nvPr/>
          </p:nvSpPr>
          <p:spPr>
            <a:xfrm>
              <a:off x="3013427" y="39124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5" name="pt884"/>
            <p:cNvSpPr/>
            <p:nvPr/>
          </p:nvSpPr>
          <p:spPr>
            <a:xfrm>
              <a:off x="2924752" y="38798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6" name="pt885"/>
            <p:cNvSpPr/>
            <p:nvPr/>
          </p:nvSpPr>
          <p:spPr>
            <a:xfrm>
              <a:off x="2924752" y="38907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7" name="pt886"/>
            <p:cNvSpPr/>
            <p:nvPr/>
          </p:nvSpPr>
          <p:spPr>
            <a:xfrm>
              <a:off x="3057764" y="38689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8" name="pt887"/>
            <p:cNvSpPr/>
            <p:nvPr/>
          </p:nvSpPr>
          <p:spPr>
            <a:xfrm>
              <a:off x="3057764" y="3738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9" name="pt888"/>
            <p:cNvSpPr/>
            <p:nvPr/>
          </p:nvSpPr>
          <p:spPr>
            <a:xfrm>
              <a:off x="3190775" y="380383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0" name="pt889"/>
            <p:cNvSpPr/>
            <p:nvPr/>
          </p:nvSpPr>
          <p:spPr>
            <a:xfrm>
              <a:off x="3368124" y="380383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1" name="pt890"/>
            <p:cNvSpPr/>
            <p:nvPr/>
          </p:nvSpPr>
          <p:spPr>
            <a:xfrm>
              <a:off x="3235112" y="37821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2" name="pt891"/>
            <p:cNvSpPr/>
            <p:nvPr/>
          </p:nvSpPr>
          <p:spPr>
            <a:xfrm>
              <a:off x="2880415" y="38146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3" name="pt892"/>
            <p:cNvSpPr/>
            <p:nvPr/>
          </p:nvSpPr>
          <p:spPr>
            <a:xfrm>
              <a:off x="3190775" y="38472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4" name="pt893"/>
            <p:cNvSpPr/>
            <p:nvPr/>
          </p:nvSpPr>
          <p:spPr>
            <a:xfrm>
              <a:off x="2969090" y="38581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5" name="pt894"/>
            <p:cNvSpPr/>
            <p:nvPr/>
          </p:nvSpPr>
          <p:spPr>
            <a:xfrm>
              <a:off x="3013427" y="38146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6" name="pt895"/>
            <p:cNvSpPr/>
            <p:nvPr/>
          </p:nvSpPr>
          <p:spPr>
            <a:xfrm>
              <a:off x="3190775" y="37929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7" name="pt896"/>
            <p:cNvSpPr/>
            <p:nvPr/>
          </p:nvSpPr>
          <p:spPr>
            <a:xfrm>
              <a:off x="3013427" y="38581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8" name="pt897"/>
            <p:cNvSpPr/>
            <p:nvPr/>
          </p:nvSpPr>
          <p:spPr>
            <a:xfrm>
              <a:off x="2880415" y="39341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9" name="pt898"/>
            <p:cNvSpPr/>
            <p:nvPr/>
          </p:nvSpPr>
          <p:spPr>
            <a:xfrm>
              <a:off x="3057764" y="3836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0" name="pt899"/>
            <p:cNvSpPr/>
            <p:nvPr/>
          </p:nvSpPr>
          <p:spPr>
            <a:xfrm>
              <a:off x="3190775" y="3836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1" name="pt900"/>
            <p:cNvSpPr/>
            <p:nvPr/>
          </p:nvSpPr>
          <p:spPr>
            <a:xfrm>
              <a:off x="3146438" y="3836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2" name="pt901"/>
            <p:cNvSpPr/>
            <p:nvPr/>
          </p:nvSpPr>
          <p:spPr>
            <a:xfrm>
              <a:off x="3146438" y="382555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3" name="pt902"/>
            <p:cNvSpPr/>
            <p:nvPr/>
          </p:nvSpPr>
          <p:spPr>
            <a:xfrm>
              <a:off x="2969090" y="396674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4" name="pt903"/>
            <p:cNvSpPr/>
            <p:nvPr/>
          </p:nvSpPr>
          <p:spPr>
            <a:xfrm>
              <a:off x="3102101" y="38472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5" name="pt904"/>
            <p:cNvSpPr/>
            <p:nvPr/>
          </p:nvSpPr>
          <p:spPr>
            <a:xfrm>
              <a:off x="3323786" y="36409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6" name="pt905"/>
            <p:cNvSpPr/>
            <p:nvPr/>
          </p:nvSpPr>
          <p:spPr>
            <a:xfrm>
              <a:off x="3057764" y="3738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7" name="pt906"/>
            <p:cNvSpPr/>
            <p:nvPr/>
          </p:nvSpPr>
          <p:spPr>
            <a:xfrm>
              <a:off x="3190775" y="36517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8" name="pt907"/>
            <p:cNvSpPr/>
            <p:nvPr/>
          </p:nvSpPr>
          <p:spPr>
            <a:xfrm>
              <a:off x="3146438" y="3684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9" name="pt908"/>
            <p:cNvSpPr/>
            <p:nvPr/>
          </p:nvSpPr>
          <p:spPr>
            <a:xfrm>
              <a:off x="3190775" y="36626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0" name="pt909"/>
            <p:cNvSpPr/>
            <p:nvPr/>
          </p:nvSpPr>
          <p:spPr>
            <a:xfrm>
              <a:off x="3190775" y="35757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1" name="pt910"/>
            <p:cNvSpPr/>
            <p:nvPr/>
          </p:nvSpPr>
          <p:spPr>
            <a:xfrm>
              <a:off x="2969090" y="380383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2" name="pt911"/>
            <p:cNvSpPr/>
            <p:nvPr/>
          </p:nvSpPr>
          <p:spPr>
            <a:xfrm>
              <a:off x="3146438" y="36083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3" name="pt912"/>
            <p:cNvSpPr/>
            <p:nvPr/>
          </p:nvSpPr>
          <p:spPr>
            <a:xfrm>
              <a:off x="2969090" y="36626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4" name="pt913"/>
            <p:cNvSpPr/>
            <p:nvPr/>
          </p:nvSpPr>
          <p:spPr>
            <a:xfrm>
              <a:off x="3456798" y="36300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5" name="pt914"/>
            <p:cNvSpPr/>
            <p:nvPr/>
          </p:nvSpPr>
          <p:spPr>
            <a:xfrm>
              <a:off x="3279449" y="3738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6" name="pt915"/>
            <p:cNvSpPr/>
            <p:nvPr/>
          </p:nvSpPr>
          <p:spPr>
            <a:xfrm>
              <a:off x="3057764" y="37169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7" name="pt916"/>
            <p:cNvSpPr/>
            <p:nvPr/>
          </p:nvSpPr>
          <p:spPr>
            <a:xfrm>
              <a:off x="3190775" y="36952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8" name="pt917"/>
            <p:cNvSpPr/>
            <p:nvPr/>
          </p:nvSpPr>
          <p:spPr>
            <a:xfrm>
              <a:off x="2969090" y="37495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9" name="pt918"/>
            <p:cNvSpPr/>
            <p:nvPr/>
          </p:nvSpPr>
          <p:spPr>
            <a:xfrm>
              <a:off x="3102101" y="3738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0" name="pt919"/>
            <p:cNvSpPr/>
            <p:nvPr/>
          </p:nvSpPr>
          <p:spPr>
            <a:xfrm>
              <a:off x="3279449" y="37169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1" name="pt920"/>
            <p:cNvSpPr/>
            <p:nvPr/>
          </p:nvSpPr>
          <p:spPr>
            <a:xfrm>
              <a:off x="3190775" y="36952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2" name="pt921"/>
            <p:cNvSpPr/>
            <p:nvPr/>
          </p:nvSpPr>
          <p:spPr>
            <a:xfrm>
              <a:off x="3545472" y="356491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3" name="pt922"/>
            <p:cNvSpPr/>
            <p:nvPr/>
          </p:nvSpPr>
          <p:spPr>
            <a:xfrm>
              <a:off x="3013427" y="35431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4" name="pt923"/>
            <p:cNvSpPr/>
            <p:nvPr/>
          </p:nvSpPr>
          <p:spPr>
            <a:xfrm>
              <a:off x="2836078" y="37495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5" name="pt924"/>
            <p:cNvSpPr/>
            <p:nvPr/>
          </p:nvSpPr>
          <p:spPr>
            <a:xfrm>
              <a:off x="3279449" y="36735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6" name="pt925"/>
            <p:cNvSpPr/>
            <p:nvPr/>
          </p:nvSpPr>
          <p:spPr>
            <a:xfrm>
              <a:off x="3102101" y="376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7" name="pt926"/>
            <p:cNvSpPr/>
            <p:nvPr/>
          </p:nvSpPr>
          <p:spPr>
            <a:xfrm>
              <a:off x="3102101" y="356491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8" name="pt927"/>
            <p:cNvSpPr/>
            <p:nvPr/>
          </p:nvSpPr>
          <p:spPr>
            <a:xfrm>
              <a:off x="3057764" y="376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9" name="pt928"/>
            <p:cNvSpPr/>
            <p:nvPr/>
          </p:nvSpPr>
          <p:spPr>
            <a:xfrm>
              <a:off x="3323786" y="36735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0" name="pt929"/>
            <p:cNvSpPr/>
            <p:nvPr/>
          </p:nvSpPr>
          <p:spPr>
            <a:xfrm>
              <a:off x="3279449" y="36409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1" name="pt930"/>
            <p:cNvSpPr/>
            <p:nvPr/>
          </p:nvSpPr>
          <p:spPr>
            <a:xfrm>
              <a:off x="3102101" y="37712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2" name="pt931"/>
            <p:cNvSpPr/>
            <p:nvPr/>
          </p:nvSpPr>
          <p:spPr>
            <a:xfrm>
              <a:off x="3190775" y="376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3" name="pt932"/>
            <p:cNvSpPr/>
            <p:nvPr/>
          </p:nvSpPr>
          <p:spPr>
            <a:xfrm>
              <a:off x="3102101" y="3684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4" name="pt933"/>
            <p:cNvSpPr/>
            <p:nvPr/>
          </p:nvSpPr>
          <p:spPr>
            <a:xfrm>
              <a:off x="3190775" y="36626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5" name="pt934"/>
            <p:cNvSpPr/>
            <p:nvPr/>
          </p:nvSpPr>
          <p:spPr>
            <a:xfrm>
              <a:off x="3102101" y="36300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6" name="pt935"/>
            <p:cNvSpPr/>
            <p:nvPr/>
          </p:nvSpPr>
          <p:spPr>
            <a:xfrm>
              <a:off x="3545472" y="35974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7" name="pt936"/>
            <p:cNvSpPr/>
            <p:nvPr/>
          </p:nvSpPr>
          <p:spPr>
            <a:xfrm>
              <a:off x="3102101" y="3684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8" name="pt937"/>
            <p:cNvSpPr/>
            <p:nvPr/>
          </p:nvSpPr>
          <p:spPr>
            <a:xfrm>
              <a:off x="3102101" y="3738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9" name="pt938"/>
            <p:cNvSpPr/>
            <p:nvPr/>
          </p:nvSpPr>
          <p:spPr>
            <a:xfrm>
              <a:off x="3013427" y="3684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0" name="pt939"/>
            <p:cNvSpPr/>
            <p:nvPr/>
          </p:nvSpPr>
          <p:spPr>
            <a:xfrm>
              <a:off x="3190775" y="36300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1" name="pt940"/>
            <p:cNvSpPr/>
            <p:nvPr/>
          </p:nvSpPr>
          <p:spPr>
            <a:xfrm>
              <a:off x="3368124" y="3684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2" name="pt941"/>
            <p:cNvSpPr/>
            <p:nvPr/>
          </p:nvSpPr>
          <p:spPr>
            <a:xfrm>
              <a:off x="3235112" y="36952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3" name="pt942"/>
            <p:cNvSpPr/>
            <p:nvPr/>
          </p:nvSpPr>
          <p:spPr>
            <a:xfrm>
              <a:off x="3190775" y="37712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4" name="pt943"/>
            <p:cNvSpPr/>
            <p:nvPr/>
          </p:nvSpPr>
          <p:spPr>
            <a:xfrm>
              <a:off x="3235112" y="37060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5" name="pt944"/>
            <p:cNvSpPr/>
            <p:nvPr/>
          </p:nvSpPr>
          <p:spPr>
            <a:xfrm>
              <a:off x="3235112" y="3684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6" name="pt945"/>
            <p:cNvSpPr/>
            <p:nvPr/>
          </p:nvSpPr>
          <p:spPr>
            <a:xfrm>
              <a:off x="3235112" y="3738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7" name="pt946"/>
            <p:cNvSpPr/>
            <p:nvPr/>
          </p:nvSpPr>
          <p:spPr>
            <a:xfrm>
              <a:off x="3057764" y="3738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8" name="pt947"/>
            <p:cNvSpPr/>
            <p:nvPr/>
          </p:nvSpPr>
          <p:spPr>
            <a:xfrm>
              <a:off x="3279449" y="36517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9" name="pt948"/>
            <p:cNvSpPr/>
            <p:nvPr/>
          </p:nvSpPr>
          <p:spPr>
            <a:xfrm>
              <a:off x="3323786" y="36735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0" name="pt949"/>
            <p:cNvSpPr/>
            <p:nvPr/>
          </p:nvSpPr>
          <p:spPr>
            <a:xfrm>
              <a:off x="3190775" y="372781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1" name="pt950"/>
            <p:cNvSpPr/>
            <p:nvPr/>
          </p:nvSpPr>
          <p:spPr>
            <a:xfrm>
              <a:off x="2969090" y="37495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2" name="pt951"/>
            <p:cNvSpPr/>
            <p:nvPr/>
          </p:nvSpPr>
          <p:spPr>
            <a:xfrm>
              <a:off x="3190775" y="372781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3" name="pt952"/>
            <p:cNvSpPr/>
            <p:nvPr/>
          </p:nvSpPr>
          <p:spPr>
            <a:xfrm>
              <a:off x="3368124" y="37060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4" name="pt953"/>
            <p:cNvSpPr/>
            <p:nvPr/>
          </p:nvSpPr>
          <p:spPr>
            <a:xfrm>
              <a:off x="3190775" y="3738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5" name="pg954"/>
            <p:cNvSpPr/>
            <p:nvPr/>
          </p:nvSpPr>
          <p:spPr>
            <a:xfrm>
              <a:off x="2727472" y="4352909"/>
              <a:ext cx="1149217" cy="692017"/>
            </a:xfrm>
            <a:custGeom>
              <a:avLst/>
              <a:pathLst>
                <a:path w="1149217" h="692017">
                  <a:moveTo>
                    <a:pt x="0" y="692017"/>
                  </a:moveTo>
                  <a:lnTo>
                    <a:pt x="1149217" y="692017"/>
                  </a:lnTo>
                  <a:lnTo>
                    <a:pt x="1149217" y="0"/>
                  </a:lnTo>
                  <a:lnTo>
                    <a:pt x="0" y="0"/>
                  </a:lnTo>
                  <a:close/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6" name="pt955"/>
            <p:cNvSpPr/>
            <p:nvPr/>
          </p:nvSpPr>
          <p:spPr>
            <a:xfrm>
              <a:off x="3412461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7" name="pt956"/>
            <p:cNvSpPr/>
            <p:nvPr/>
          </p:nvSpPr>
          <p:spPr>
            <a:xfrm>
              <a:off x="3190775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8" name="pt957"/>
            <p:cNvSpPr/>
            <p:nvPr/>
          </p:nvSpPr>
          <p:spPr>
            <a:xfrm>
              <a:off x="3279449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9" name="pt958"/>
            <p:cNvSpPr/>
            <p:nvPr/>
          </p:nvSpPr>
          <p:spPr>
            <a:xfrm>
              <a:off x="3235112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0" name="pt959"/>
            <p:cNvSpPr/>
            <p:nvPr/>
          </p:nvSpPr>
          <p:spPr>
            <a:xfrm>
              <a:off x="3456798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1" name="pt960"/>
            <p:cNvSpPr/>
            <p:nvPr/>
          </p:nvSpPr>
          <p:spPr>
            <a:xfrm>
              <a:off x="3589809" y="4916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2" name="pt961"/>
            <p:cNvSpPr/>
            <p:nvPr/>
          </p:nvSpPr>
          <p:spPr>
            <a:xfrm>
              <a:off x="3368124" y="494326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3" name="pt962"/>
            <p:cNvSpPr/>
            <p:nvPr/>
          </p:nvSpPr>
          <p:spPr>
            <a:xfrm>
              <a:off x="3368124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4" name="pt963"/>
            <p:cNvSpPr/>
            <p:nvPr/>
          </p:nvSpPr>
          <p:spPr>
            <a:xfrm>
              <a:off x="3146438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5" name="pt964"/>
            <p:cNvSpPr/>
            <p:nvPr/>
          </p:nvSpPr>
          <p:spPr>
            <a:xfrm>
              <a:off x="3235112" y="49966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6" name="pt965"/>
            <p:cNvSpPr/>
            <p:nvPr/>
          </p:nvSpPr>
          <p:spPr>
            <a:xfrm>
              <a:off x="3501135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7" name="pt966"/>
            <p:cNvSpPr/>
            <p:nvPr/>
          </p:nvSpPr>
          <p:spPr>
            <a:xfrm>
              <a:off x="3368124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8" name="pt967"/>
            <p:cNvSpPr/>
            <p:nvPr/>
          </p:nvSpPr>
          <p:spPr>
            <a:xfrm>
              <a:off x="3190775" y="49966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9" name="pt968"/>
            <p:cNvSpPr/>
            <p:nvPr/>
          </p:nvSpPr>
          <p:spPr>
            <a:xfrm>
              <a:off x="3190775" y="49966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0" name="pt969"/>
            <p:cNvSpPr/>
            <p:nvPr/>
          </p:nvSpPr>
          <p:spPr>
            <a:xfrm>
              <a:off x="3634146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1" name="pt970"/>
            <p:cNvSpPr/>
            <p:nvPr/>
          </p:nvSpPr>
          <p:spPr>
            <a:xfrm>
              <a:off x="3811495" y="4916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2" name="pt971"/>
            <p:cNvSpPr/>
            <p:nvPr/>
          </p:nvSpPr>
          <p:spPr>
            <a:xfrm>
              <a:off x="3589809" y="4916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3" name="pt972"/>
            <p:cNvSpPr/>
            <p:nvPr/>
          </p:nvSpPr>
          <p:spPr>
            <a:xfrm>
              <a:off x="3412461" y="494326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4" name="pt973"/>
            <p:cNvSpPr/>
            <p:nvPr/>
          </p:nvSpPr>
          <p:spPr>
            <a:xfrm>
              <a:off x="3545472" y="494326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5" name="pt974"/>
            <p:cNvSpPr/>
            <p:nvPr/>
          </p:nvSpPr>
          <p:spPr>
            <a:xfrm>
              <a:off x="3545472" y="494326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6" name="pt975"/>
            <p:cNvSpPr/>
            <p:nvPr/>
          </p:nvSpPr>
          <p:spPr>
            <a:xfrm>
              <a:off x="3368124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7" name="pt976"/>
            <p:cNvSpPr/>
            <p:nvPr/>
          </p:nvSpPr>
          <p:spPr>
            <a:xfrm>
              <a:off x="3501135" y="4916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8" name="pt977"/>
            <p:cNvSpPr/>
            <p:nvPr/>
          </p:nvSpPr>
          <p:spPr>
            <a:xfrm>
              <a:off x="3456798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9" name="pt978"/>
            <p:cNvSpPr/>
            <p:nvPr/>
          </p:nvSpPr>
          <p:spPr>
            <a:xfrm>
              <a:off x="3323786" y="48898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0" name="pt979"/>
            <p:cNvSpPr/>
            <p:nvPr/>
          </p:nvSpPr>
          <p:spPr>
            <a:xfrm>
              <a:off x="3368124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1" name="pt980"/>
            <p:cNvSpPr/>
            <p:nvPr/>
          </p:nvSpPr>
          <p:spPr>
            <a:xfrm>
              <a:off x="3190775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2" name="pt981"/>
            <p:cNvSpPr/>
            <p:nvPr/>
          </p:nvSpPr>
          <p:spPr>
            <a:xfrm>
              <a:off x="3368124" y="4916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3" name="pt982"/>
            <p:cNvSpPr/>
            <p:nvPr/>
          </p:nvSpPr>
          <p:spPr>
            <a:xfrm>
              <a:off x="3412461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4" name="pt983"/>
            <p:cNvSpPr/>
            <p:nvPr/>
          </p:nvSpPr>
          <p:spPr>
            <a:xfrm>
              <a:off x="3368124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5" name="pt984"/>
            <p:cNvSpPr/>
            <p:nvPr/>
          </p:nvSpPr>
          <p:spPr>
            <a:xfrm>
              <a:off x="3279449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6" name="pt985"/>
            <p:cNvSpPr/>
            <p:nvPr/>
          </p:nvSpPr>
          <p:spPr>
            <a:xfrm>
              <a:off x="3235112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7" name="pt986"/>
            <p:cNvSpPr/>
            <p:nvPr/>
          </p:nvSpPr>
          <p:spPr>
            <a:xfrm>
              <a:off x="3368124" y="4916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8" name="pt987"/>
            <p:cNvSpPr/>
            <p:nvPr/>
          </p:nvSpPr>
          <p:spPr>
            <a:xfrm>
              <a:off x="3678483" y="49966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9" name="pt988"/>
            <p:cNvSpPr/>
            <p:nvPr/>
          </p:nvSpPr>
          <p:spPr>
            <a:xfrm>
              <a:off x="372282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0" name="pt989"/>
            <p:cNvSpPr/>
            <p:nvPr/>
          </p:nvSpPr>
          <p:spPr>
            <a:xfrm>
              <a:off x="3235112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1" name="pt990"/>
            <p:cNvSpPr/>
            <p:nvPr/>
          </p:nvSpPr>
          <p:spPr>
            <a:xfrm>
              <a:off x="3279449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2" name="pt991"/>
            <p:cNvSpPr/>
            <p:nvPr/>
          </p:nvSpPr>
          <p:spPr>
            <a:xfrm>
              <a:off x="3412461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3" name="pt992"/>
            <p:cNvSpPr/>
            <p:nvPr/>
          </p:nvSpPr>
          <p:spPr>
            <a:xfrm>
              <a:off x="3456798" y="49966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4" name="pt993"/>
            <p:cNvSpPr/>
            <p:nvPr/>
          </p:nvSpPr>
          <p:spPr>
            <a:xfrm>
              <a:off x="3190775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5" name="pt994"/>
            <p:cNvSpPr/>
            <p:nvPr/>
          </p:nvSpPr>
          <p:spPr>
            <a:xfrm>
              <a:off x="3368124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6" name="pt995"/>
            <p:cNvSpPr/>
            <p:nvPr/>
          </p:nvSpPr>
          <p:spPr>
            <a:xfrm>
              <a:off x="3412461" y="494326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7" name="pt996"/>
            <p:cNvSpPr/>
            <p:nvPr/>
          </p:nvSpPr>
          <p:spPr>
            <a:xfrm>
              <a:off x="2880415" y="494326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8" name="pt997"/>
            <p:cNvSpPr/>
            <p:nvPr/>
          </p:nvSpPr>
          <p:spPr>
            <a:xfrm>
              <a:off x="3279449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9" name="pt998"/>
            <p:cNvSpPr/>
            <p:nvPr/>
          </p:nvSpPr>
          <p:spPr>
            <a:xfrm>
              <a:off x="3412461" y="48631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0" name="pt999"/>
            <p:cNvSpPr/>
            <p:nvPr/>
          </p:nvSpPr>
          <p:spPr>
            <a:xfrm>
              <a:off x="3545472" y="4916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1" name="pt1000"/>
            <p:cNvSpPr/>
            <p:nvPr/>
          </p:nvSpPr>
          <p:spPr>
            <a:xfrm>
              <a:off x="3190775" y="494326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2" name="pt1001"/>
            <p:cNvSpPr/>
            <p:nvPr/>
          </p:nvSpPr>
          <p:spPr>
            <a:xfrm>
              <a:off x="3545472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3" name="pt1002"/>
            <p:cNvSpPr/>
            <p:nvPr/>
          </p:nvSpPr>
          <p:spPr>
            <a:xfrm>
              <a:off x="3279449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4" name="pt1003"/>
            <p:cNvSpPr/>
            <p:nvPr/>
          </p:nvSpPr>
          <p:spPr>
            <a:xfrm>
              <a:off x="3501135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5" name="pt1004"/>
            <p:cNvSpPr/>
            <p:nvPr/>
          </p:nvSpPr>
          <p:spPr>
            <a:xfrm>
              <a:off x="3323786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6" name="pt1005"/>
            <p:cNvSpPr/>
            <p:nvPr/>
          </p:nvSpPr>
          <p:spPr>
            <a:xfrm>
              <a:off x="3279449" y="46495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7" name="pt1006"/>
            <p:cNvSpPr/>
            <p:nvPr/>
          </p:nvSpPr>
          <p:spPr>
            <a:xfrm>
              <a:off x="3279449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8" name="pt1007"/>
            <p:cNvSpPr/>
            <p:nvPr/>
          </p:nvSpPr>
          <p:spPr>
            <a:xfrm>
              <a:off x="3235112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9" name="pt1008"/>
            <p:cNvSpPr/>
            <p:nvPr/>
          </p:nvSpPr>
          <p:spPr>
            <a:xfrm>
              <a:off x="2880415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0" name="pt1009"/>
            <p:cNvSpPr/>
            <p:nvPr/>
          </p:nvSpPr>
          <p:spPr>
            <a:xfrm>
              <a:off x="3102101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1" name="pt1010"/>
            <p:cNvSpPr/>
            <p:nvPr/>
          </p:nvSpPr>
          <p:spPr>
            <a:xfrm>
              <a:off x="3102101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2" name="pt1011"/>
            <p:cNvSpPr/>
            <p:nvPr/>
          </p:nvSpPr>
          <p:spPr>
            <a:xfrm>
              <a:off x="3323786" y="45961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3" name="pt1012"/>
            <p:cNvSpPr/>
            <p:nvPr/>
          </p:nvSpPr>
          <p:spPr>
            <a:xfrm>
              <a:off x="2924752" y="47563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4" name="pt1013"/>
            <p:cNvSpPr/>
            <p:nvPr/>
          </p:nvSpPr>
          <p:spPr>
            <a:xfrm>
              <a:off x="3146438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5" name="pt1014"/>
            <p:cNvSpPr/>
            <p:nvPr/>
          </p:nvSpPr>
          <p:spPr>
            <a:xfrm>
              <a:off x="3057764" y="46495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6" name="pt1015"/>
            <p:cNvSpPr/>
            <p:nvPr/>
          </p:nvSpPr>
          <p:spPr>
            <a:xfrm>
              <a:off x="2747404" y="47563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7" name="pt1016"/>
            <p:cNvSpPr/>
            <p:nvPr/>
          </p:nvSpPr>
          <p:spPr>
            <a:xfrm>
              <a:off x="3190775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8" name="pt1017"/>
            <p:cNvSpPr/>
            <p:nvPr/>
          </p:nvSpPr>
          <p:spPr>
            <a:xfrm>
              <a:off x="2836078" y="47563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9" name="pt1018"/>
            <p:cNvSpPr/>
            <p:nvPr/>
          </p:nvSpPr>
          <p:spPr>
            <a:xfrm>
              <a:off x="3146438" y="46495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0" name="pt1019"/>
            <p:cNvSpPr/>
            <p:nvPr/>
          </p:nvSpPr>
          <p:spPr>
            <a:xfrm>
              <a:off x="3146438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1" name="pt1020"/>
            <p:cNvSpPr/>
            <p:nvPr/>
          </p:nvSpPr>
          <p:spPr>
            <a:xfrm>
              <a:off x="3235112" y="46495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2" name="pt1021"/>
            <p:cNvSpPr/>
            <p:nvPr/>
          </p:nvSpPr>
          <p:spPr>
            <a:xfrm>
              <a:off x="3190775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3" name="pt1022"/>
            <p:cNvSpPr/>
            <p:nvPr/>
          </p:nvSpPr>
          <p:spPr>
            <a:xfrm>
              <a:off x="3057764" y="47563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4" name="pt1023"/>
            <p:cNvSpPr/>
            <p:nvPr/>
          </p:nvSpPr>
          <p:spPr>
            <a:xfrm>
              <a:off x="2836078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5" name="pt1024"/>
            <p:cNvSpPr/>
            <p:nvPr/>
          </p:nvSpPr>
          <p:spPr>
            <a:xfrm>
              <a:off x="2969090" y="47296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6" name="pt1025"/>
            <p:cNvSpPr/>
            <p:nvPr/>
          </p:nvSpPr>
          <p:spPr>
            <a:xfrm>
              <a:off x="3279449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7" name="pt1026"/>
            <p:cNvSpPr/>
            <p:nvPr/>
          </p:nvSpPr>
          <p:spPr>
            <a:xfrm>
              <a:off x="3102101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8" name="pt1027"/>
            <p:cNvSpPr/>
            <p:nvPr/>
          </p:nvSpPr>
          <p:spPr>
            <a:xfrm>
              <a:off x="2969090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9" name="pt1028"/>
            <p:cNvSpPr/>
            <p:nvPr/>
          </p:nvSpPr>
          <p:spPr>
            <a:xfrm>
              <a:off x="3102101" y="47029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0" name="pt1029"/>
            <p:cNvSpPr/>
            <p:nvPr/>
          </p:nvSpPr>
          <p:spPr>
            <a:xfrm>
              <a:off x="3146438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1" name="pt1030"/>
            <p:cNvSpPr/>
            <p:nvPr/>
          </p:nvSpPr>
          <p:spPr>
            <a:xfrm>
              <a:off x="3190775" y="46495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2" name="pt1031"/>
            <p:cNvSpPr/>
            <p:nvPr/>
          </p:nvSpPr>
          <p:spPr>
            <a:xfrm>
              <a:off x="3102101" y="46495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3" name="pt1032"/>
            <p:cNvSpPr/>
            <p:nvPr/>
          </p:nvSpPr>
          <p:spPr>
            <a:xfrm>
              <a:off x="3190775" y="45694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4" name="pt1033"/>
            <p:cNvSpPr/>
            <p:nvPr/>
          </p:nvSpPr>
          <p:spPr>
            <a:xfrm>
              <a:off x="3146438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5" name="pt1034"/>
            <p:cNvSpPr/>
            <p:nvPr/>
          </p:nvSpPr>
          <p:spPr>
            <a:xfrm>
              <a:off x="3013427" y="47563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6" name="pt1035"/>
            <p:cNvSpPr/>
            <p:nvPr/>
          </p:nvSpPr>
          <p:spPr>
            <a:xfrm>
              <a:off x="2924752" y="47296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7" name="pt1036"/>
            <p:cNvSpPr/>
            <p:nvPr/>
          </p:nvSpPr>
          <p:spPr>
            <a:xfrm>
              <a:off x="2924752" y="47563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8" name="pt1037"/>
            <p:cNvSpPr/>
            <p:nvPr/>
          </p:nvSpPr>
          <p:spPr>
            <a:xfrm>
              <a:off x="3057764" y="47029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9" name="pt1038"/>
            <p:cNvSpPr/>
            <p:nvPr/>
          </p:nvSpPr>
          <p:spPr>
            <a:xfrm>
              <a:off x="3057764" y="45961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0" name="pt1039"/>
            <p:cNvSpPr/>
            <p:nvPr/>
          </p:nvSpPr>
          <p:spPr>
            <a:xfrm>
              <a:off x="3190775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1" name="pt1040"/>
            <p:cNvSpPr/>
            <p:nvPr/>
          </p:nvSpPr>
          <p:spPr>
            <a:xfrm>
              <a:off x="3368124" y="45961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2" name="pt1041"/>
            <p:cNvSpPr/>
            <p:nvPr/>
          </p:nvSpPr>
          <p:spPr>
            <a:xfrm>
              <a:off x="3235112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3" name="pt1042"/>
            <p:cNvSpPr/>
            <p:nvPr/>
          </p:nvSpPr>
          <p:spPr>
            <a:xfrm>
              <a:off x="2880415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4" name="pt1043"/>
            <p:cNvSpPr/>
            <p:nvPr/>
          </p:nvSpPr>
          <p:spPr>
            <a:xfrm>
              <a:off x="3190775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5" name="pt1044"/>
            <p:cNvSpPr/>
            <p:nvPr/>
          </p:nvSpPr>
          <p:spPr>
            <a:xfrm>
              <a:off x="2969090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6" name="pt1045"/>
            <p:cNvSpPr/>
            <p:nvPr/>
          </p:nvSpPr>
          <p:spPr>
            <a:xfrm>
              <a:off x="3013427" y="47029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7" name="pt1046"/>
            <p:cNvSpPr/>
            <p:nvPr/>
          </p:nvSpPr>
          <p:spPr>
            <a:xfrm>
              <a:off x="3190775" y="46495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8" name="pt1047"/>
            <p:cNvSpPr/>
            <p:nvPr/>
          </p:nvSpPr>
          <p:spPr>
            <a:xfrm>
              <a:off x="3013427" y="47029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9" name="pt1048"/>
            <p:cNvSpPr/>
            <p:nvPr/>
          </p:nvSpPr>
          <p:spPr>
            <a:xfrm>
              <a:off x="2880415" y="47563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0" name="pt1049"/>
            <p:cNvSpPr/>
            <p:nvPr/>
          </p:nvSpPr>
          <p:spPr>
            <a:xfrm>
              <a:off x="3057764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1" name="pt1050"/>
            <p:cNvSpPr/>
            <p:nvPr/>
          </p:nvSpPr>
          <p:spPr>
            <a:xfrm>
              <a:off x="3190775" y="47029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2" name="pt1051"/>
            <p:cNvSpPr/>
            <p:nvPr/>
          </p:nvSpPr>
          <p:spPr>
            <a:xfrm>
              <a:off x="3146438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3" name="pt1052"/>
            <p:cNvSpPr/>
            <p:nvPr/>
          </p:nvSpPr>
          <p:spPr>
            <a:xfrm>
              <a:off x="3146438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4" name="pt1053"/>
            <p:cNvSpPr/>
            <p:nvPr/>
          </p:nvSpPr>
          <p:spPr>
            <a:xfrm>
              <a:off x="2969090" y="47296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5" name="pt1054"/>
            <p:cNvSpPr/>
            <p:nvPr/>
          </p:nvSpPr>
          <p:spPr>
            <a:xfrm>
              <a:off x="3102101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6" name="pt1055"/>
            <p:cNvSpPr/>
            <p:nvPr/>
          </p:nvSpPr>
          <p:spPr>
            <a:xfrm>
              <a:off x="3323786" y="43559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7" name="pt1056"/>
            <p:cNvSpPr/>
            <p:nvPr/>
          </p:nvSpPr>
          <p:spPr>
            <a:xfrm>
              <a:off x="3057764" y="45160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8" name="pt1057"/>
            <p:cNvSpPr/>
            <p:nvPr/>
          </p:nvSpPr>
          <p:spPr>
            <a:xfrm>
              <a:off x="3190775" y="44627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9" name="pt1058"/>
            <p:cNvSpPr/>
            <p:nvPr/>
          </p:nvSpPr>
          <p:spPr>
            <a:xfrm>
              <a:off x="3146438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0" name="pt1059"/>
            <p:cNvSpPr/>
            <p:nvPr/>
          </p:nvSpPr>
          <p:spPr>
            <a:xfrm>
              <a:off x="3190775" y="44360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1" name="pt1060"/>
            <p:cNvSpPr/>
            <p:nvPr/>
          </p:nvSpPr>
          <p:spPr>
            <a:xfrm>
              <a:off x="3190775" y="44627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2" name="pt1061"/>
            <p:cNvSpPr/>
            <p:nvPr/>
          </p:nvSpPr>
          <p:spPr>
            <a:xfrm>
              <a:off x="2969090" y="45694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3" name="pt1062"/>
            <p:cNvSpPr/>
            <p:nvPr/>
          </p:nvSpPr>
          <p:spPr>
            <a:xfrm>
              <a:off x="3146438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4" name="pt1063"/>
            <p:cNvSpPr/>
            <p:nvPr/>
          </p:nvSpPr>
          <p:spPr>
            <a:xfrm>
              <a:off x="2969090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5" name="pt1064"/>
            <p:cNvSpPr/>
            <p:nvPr/>
          </p:nvSpPr>
          <p:spPr>
            <a:xfrm>
              <a:off x="3456798" y="43559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6" name="pt1065"/>
            <p:cNvSpPr/>
            <p:nvPr/>
          </p:nvSpPr>
          <p:spPr>
            <a:xfrm>
              <a:off x="3279449" y="44893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7" name="pt1066"/>
            <p:cNvSpPr/>
            <p:nvPr/>
          </p:nvSpPr>
          <p:spPr>
            <a:xfrm>
              <a:off x="3057764" y="45160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8" name="pt1067"/>
            <p:cNvSpPr/>
            <p:nvPr/>
          </p:nvSpPr>
          <p:spPr>
            <a:xfrm>
              <a:off x="3190775" y="44627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9" name="pt1068"/>
            <p:cNvSpPr/>
            <p:nvPr/>
          </p:nvSpPr>
          <p:spPr>
            <a:xfrm>
              <a:off x="2969090" y="44893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0" name="pt1069"/>
            <p:cNvSpPr/>
            <p:nvPr/>
          </p:nvSpPr>
          <p:spPr>
            <a:xfrm>
              <a:off x="3102101" y="43826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1" name="pt1070"/>
            <p:cNvSpPr/>
            <p:nvPr/>
          </p:nvSpPr>
          <p:spPr>
            <a:xfrm>
              <a:off x="3279449" y="4409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2" name="pt1071"/>
            <p:cNvSpPr/>
            <p:nvPr/>
          </p:nvSpPr>
          <p:spPr>
            <a:xfrm>
              <a:off x="3190775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3" name="pt1072"/>
            <p:cNvSpPr/>
            <p:nvPr/>
          </p:nvSpPr>
          <p:spPr>
            <a:xfrm>
              <a:off x="3545472" y="44360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4" name="pt1073"/>
            <p:cNvSpPr/>
            <p:nvPr/>
          </p:nvSpPr>
          <p:spPr>
            <a:xfrm>
              <a:off x="3013427" y="4409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5" name="pt1074"/>
            <p:cNvSpPr/>
            <p:nvPr/>
          </p:nvSpPr>
          <p:spPr>
            <a:xfrm>
              <a:off x="2836078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6" name="pt1075"/>
            <p:cNvSpPr/>
            <p:nvPr/>
          </p:nvSpPr>
          <p:spPr>
            <a:xfrm>
              <a:off x="3279449" y="4409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7" name="pt1076"/>
            <p:cNvSpPr/>
            <p:nvPr/>
          </p:nvSpPr>
          <p:spPr>
            <a:xfrm>
              <a:off x="3102101" y="44893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8" name="pt1077"/>
            <p:cNvSpPr/>
            <p:nvPr/>
          </p:nvSpPr>
          <p:spPr>
            <a:xfrm>
              <a:off x="3102101" y="44893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9" name="pt1078"/>
            <p:cNvSpPr/>
            <p:nvPr/>
          </p:nvSpPr>
          <p:spPr>
            <a:xfrm>
              <a:off x="3057764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0" name="pt1079"/>
            <p:cNvSpPr/>
            <p:nvPr/>
          </p:nvSpPr>
          <p:spPr>
            <a:xfrm>
              <a:off x="3323786" y="44627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1" name="pt1080"/>
            <p:cNvSpPr/>
            <p:nvPr/>
          </p:nvSpPr>
          <p:spPr>
            <a:xfrm>
              <a:off x="3279449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2" name="pt1081"/>
            <p:cNvSpPr/>
            <p:nvPr/>
          </p:nvSpPr>
          <p:spPr>
            <a:xfrm>
              <a:off x="3102101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3" name="pt1082"/>
            <p:cNvSpPr/>
            <p:nvPr/>
          </p:nvSpPr>
          <p:spPr>
            <a:xfrm>
              <a:off x="3190775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4" name="pt1083"/>
            <p:cNvSpPr/>
            <p:nvPr/>
          </p:nvSpPr>
          <p:spPr>
            <a:xfrm>
              <a:off x="3102101" y="44627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5" name="pt1084"/>
            <p:cNvSpPr/>
            <p:nvPr/>
          </p:nvSpPr>
          <p:spPr>
            <a:xfrm>
              <a:off x="3190775" y="45961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6" name="pt1085"/>
            <p:cNvSpPr/>
            <p:nvPr/>
          </p:nvSpPr>
          <p:spPr>
            <a:xfrm>
              <a:off x="3102101" y="45160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7" name="pt1086"/>
            <p:cNvSpPr/>
            <p:nvPr/>
          </p:nvSpPr>
          <p:spPr>
            <a:xfrm>
              <a:off x="3545472" y="44893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8" name="pt1087"/>
            <p:cNvSpPr/>
            <p:nvPr/>
          </p:nvSpPr>
          <p:spPr>
            <a:xfrm>
              <a:off x="3102101" y="44360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9" name="pt1088"/>
            <p:cNvSpPr/>
            <p:nvPr/>
          </p:nvSpPr>
          <p:spPr>
            <a:xfrm>
              <a:off x="3102101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0" name="pt1089"/>
            <p:cNvSpPr/>
            <p:nvPr/>
          </p:nvSpPr>
          <p:spPr>
            <a:xfrm>
              <a:off x="3013427" y="46495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1" name="pt1090"/>
            <p:cNvSpPr/>
            <p:nvPr/>
          </p:nvSpPr>
          <p:spPr>
            <a:xfrm>
              <a:off x="3190775" y="4409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2" name="pt1091"/>
            <p:cNvSpPr/>
            <p:nvPr/>
          </p:nvSpPr>
          <p:spPr>
            <a:xfrm>
              <a:off x="3368124" y="43826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3" name="pt1092"/>
            <p:cNvSpPr/>
            <p:nvPr/>
          </p:nvSpPr>
          <p:spPr>
            <a:xfrm>
              <a:off x="3235112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4" name="pt1093"/>
            <p:cNvSpPr/>
            <p:nvPr/>
          </p:nvSpPr>
          <p:spPr>
            <a:xfrm>
              <a:off x="3190775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5" name="pt1094"/>
            <p:cNvSpPr/>
            <p:nvPr/>
          </p:nvSpPr>
          <p:spPr>
            <a:xfrm>
              <a:off x="3235112" y="44627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6" name="pt1095"/>
            <p:cNvSpPr/>
            <p:nvPr/>
          </p:nvSpPr>
          <p:spPr>
            <a:xfrm>
              <a:off x="3235112" y="43826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7" name="pt1096"/>
            <p:cNvSpPr/>
            <p:nvPr/>
          </p:nvSpPr>
          <p:spPr>
            <a:xfrm>
              <a:off x="3235112" y="4409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8" name="pt1097"/>
            <p:cNvSpPr/>
            <p:nvPr/>
          </p:nvSpPr>
          <p:spPr>
            <a:xfrm>
              <a:off x="3057764" y="45160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9" name="pt1098"/>
            <p:cNvSpPr/>
            <p:nvPr/>
          </p:nvSpPr>
          <p:spPr>
            <a:xfrm>
              <a:off x="3279449" y="4409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0" name="pt1099"/>
            <p:cNvSpPr/>
            <p:nvPr/>
          </p:nvSpPr>
          <p:spPr>
            <a:xfrm>
              <a:off x="3323786" y="43559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1" name="pt1100"/>
            <p:cNvSpPr/>
            <p:nvPr/>
          </p:nvSpPr>
          <p:spPr>
            <a:xfrm>
              <a:off x="3190775" y="4409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2" name="pt1101"/>
            <p:cNvSpPr/>
            <p:nvPr/>
          </p:nvSpPr>
          <p:spPr>
            <a:xfrm>
              <a:off x="2969090" y="45160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3" name="pt1102"/>
            <p:cNvSpPr/>
            <p:nvPr/>
          </p:nvSpPr>
          <p:spPr>
            <a:xfrm>
              <a:off x="3190775" y="44893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4" name="pt1103"/>
            <p:cNvSpPr/>
            <p:nvPr/>
          </p:nvSpPr>
          <p:spPr>
            <a:xfrm>
              <a:off x="3368124" y="4409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5" name="pt1104"/>
            <p:cNvSpPr/>
            <p:nvPr/>
          </p:nvSpPr>
          <p:spPr>
            <a:xfrm>
              <a:off x="3190775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6" name="pg1105"/>
            <p:cNvSpPr/>
            <p:nvPr/>
          </p:nvSpPr>
          <p:spPr>
            <a:xfrm>
              <a:off x="2727472" y="5165628"/>
              <a:ext cx="1149217" cy="692017"/>
            </a:xfrm>
            <a:custGeom>
              <a:avLst/>
              <a:pathLst>
                <a:path w="1149217" h="692017">
                  <a:moveTo>
                    <a:pt x="0" y="692017"/>
                  </a:moveTo>
                  <a:lnTo>
                    <a:pt x="1149217" y="692017"/>
                  </a:lnTo>
                  <a:lnTo>
                    <a:pt x="1149217" y="0"/>
                  </a:lnTo>
                  <a:lnTo>
                    <a:pt x="0" y="0"/>
                  </a:lnTo>
                  <a:close/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7" name="pt1106"/>
            <p:cNvSpPr/>
            <p:nvPr/>
          </p:nvSpPr>
          <p:spPr>
            <a:xfrm>
              <a:off x="3412461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8" name="pt1107"/>
            <p:cNvSpPr/>
            <p:nvPr/>
          </p:nvSpPr>
          <p:spPr>
            <a:xfrm>
              <a:off x="3190775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9" name="pt1108"/>
            <p:cNvSpPr/>
            <p:nvPr/>
          </p:nvSpPr>
          <p:spPr>
            <a:xfrm>
              <a:off x="327944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0" name="pt1109"/>
            <p:cNvSpPr/>
            <p:nvPr/>
          </p:nvSpPr>
          <p:spPr>
            <a:xfrm>
              <a:off x="3235112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1" name="pt1110"/>
            <p:cNvSpPr/>
            <p:nvPr/>
          </p:nvSpPr>
          <p:spPr>
            <a:xfrm>
              <a:off x="3456798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2" name="pt1111"/>
            <p:cNvSpPr/>
            <p:nvPr/>
          </p:nvSpPr>
          <p:spPr>
            <a:xfrm>
              <a:off x="358980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3" name="pt1112"/>
            <p:cNvSpPr/>
            <p:nvPr/>
          </p:nvSpPr>
          <p:spPr>
            <a:xfrm>
              <a:off x="3368124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4" name="pt1113"/>
            <p:cNvSpPr/>
            <p:nvPr/>
          </p:nvSpPr>
          <p:spPr>
            <a:xfrm>
              <a:off x="3368124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5" name="pt1114"/>
            <p:cNvSpPr/>
            <p:nvPr/>
          </p:nvSpPr>
          <p:spPr>
            <a:xfrm>
              <a:off x="3146438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6" name="pt1115"/>
            <p:cNvSpPr/>
            <p:nvPr/>
          </p:nvSpPr>
          <p:spPr>
            <a:xfrm>
              <a:off x="3235112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7" name="pt1116"/>
            <p:cNvSpPr/>
            <p:nvPr/>
          </p:nvSpPr>
          <p:spPr>
            <a:xfrm>
              <a:off x="3501135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8" name="pt1117"/>
            <p:cNvSpPr/>
            <p:nvPr/>
          </p:nvSpPr>
          <p:spPr>
            <a:xfrm>
              <a:off x="3368124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9" name="pt1118"/>
            <p:cNvSpPr/>
            <p:nvPr/>
          </p:nvSpPr>
          <p:spPr>
            <a:xfrm>
              <a:off x="3190775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0" name="pt1119"/>
            <p:cNvSpPr/>
            <p:nvPr/>
          </p:nvSpPr>
          <p:spPr>
            <a:xfrm>
              <a:off x="3190775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1" name="pt1120"/>
            <p:cNvSpPr/>
            <p:nvPr/>
          </p:nvSpPr>
          <p:spPr>
            <a:xfrm>
              <a:off x="3634146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2" name="pt1121"/>
            <p:cNvSpPr/>
            <p:nvPr/>
          </p:nvSpPr>
          <p:spPr>
            <a:xfrm>
              <a:off x="3811495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3" name="pt1122"/>
            <p:cNvSpPr/>
            <p:nvPr/>
          </p:nvSpPr>
          <p:spPr>
            <a:xfrm>
              <a:off x="358980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4" name="pt1123"/>
            <p:cNvSpPr/>
            <p:nvPr/>
          </p:nvSpPr>
          <p:spPr>
            <a:xfrm>
              <a:off x="3412461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5" name="pt1124"/>
            <p:cNvSpPr/>
            <p:nvPr/>
          </p:nvSpPr>
          <p:spPr>
            <a:xfrm>
              <a:off x="3545472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6" name="pt1125"/>
            <p:cNvSpPr/>
            <p:nvPr/>
          </p:nvSpPr>
          <p:spPr>
            <a:xfrm>
              <a:off x="3545472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7" name="pt1126"/>
            <p:cNvSpPr/>
            <p:nvPr/>
          </p:nvSpPr>
          <p:spPr>
            <a:xfrm>
              <a:off x="3368124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8" name="pt1127"/>
            <p:cNvSpPr/>
            <p:nvPr/>
          </p:nvSpPr>
          <p:spPr>
            <a:xfrm>
              <a:off x="3501135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9" name="pt1128"/>
            <p:cNvSpPr/>
            <p:nvPr/>
          </p:nvSpPr>
          <p:spPr>
            <a:xfrm>
              <a:off x="3456798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0" name="pt1129"/>
            <p:cNvSpPr/>
            <p:nvPr/>
          </p:nvSpPr>
          <p:spPr>
            <a:xfrm>
              <a:off x="3323786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1" name="pt1130"/>
            <p:cNvSpPr/>
            <p:nvPr/>
          </p:nvSpPr>
          <p:spPr>
            <a:xfrm>
              <a:off x="3368124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2" name="pt1131"/>
            <p:cNvSpPr/>
            <p:nvPr/>
          </p:nvSpPr>
          <p:spPr>
            <a:xfrm>
              <a:off x="3190775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3" name="pt1132"/>
            <p:cNvSpPr/>
            <p:nvPr/>
          </p:nvSpPr>
          <p:spPr>
            <a:xfrm>
              <a:off x="3368124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4" name="pt1133"/>
            <p:cNvSpPr/>
            <p:nvPr/>
          </p:nvSpPr>
          <p:spPr>
            <a:xfrm>
              <a:off x="3412461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5" name="pt1134"/>
            <p:cNvSpPr/>
            <p:nvPr/>
          </p:nvSpPr>
          <p:spPr>
            <a:xfrm>
              <a:off x="3368124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6" name="pt1135"/>
            <p:cNvSpPr/>
            <p:nvPr/>
          </p:nvSpPr>
          <p:spPr>
            <a:xfrm>
              <a:off x="327944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7" name="pt1136"/>
            <p:cNvSpPr/>
            <p:nvPr/>
          </p:nvSpPr>
          <p:spPr>
            <a:xfrm>
              <a:off x="3235112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8" name="pt1137"/>
            <p:cNvSpPr/>
            <p:nvPr/>
          </p:nvSpPr>
          <p:spPr>
            <a:xfrm>
              <a:off x="3368124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9" name="pt1138"/>
            <p:cNvSpPr/>
            <p:nvPr/>
          </p:nvSpPr>
          <p:spPr>
            <a:xfrm>
              <a:off x="3678483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0" name="pt1139"/>
            <p:cNvSpPr/>
            <p:nvPr/>
          </p:nvSpPr>
          <p:spPr>
            <a:xfrm>
              <a:off x="3722820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1" name="pt1140"/>
            <p:cNvSpPr/>
            <p:nvPr/>
          </p:nvSpPr>
          <p:spPr>
            <a:xfrm>
              <a:off x="3235112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2" name="pt1141"/>
            <p:cNvSpPr/>
            <p:nvPr/>
          </p:nvSpPr>
          <p:spPr>
            <a:xfrm>
              <a:off x="327944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3" name="pt1142"/>
            <p:cNvSpPr/>
            <p:nvPr/>
          </p:nvSpPr>
          <p:spPr>
            <a:xfrm>
              <a:off x="3412461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4" name="pt1143"/>
            <p:cNvSpPr/>
            <p:nvPr/>
          </p:nvSpPr>
          <p:spPr>
            <a:xfrm>
              <a:off x="3456798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5" name="pt1144"/>
            <p:cNvSpPr/>
            <p:nvPr/>
          </p:nvSpPr>
          <p:spPr>
            <a:xfrm>
              <a:off x="3190775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6" name="pt1145"/>
            <p:cNvSpPr/>
            <p:nvPr/>
          </p:nvSpPr>
          <p:spPr>
            <a:xfrm>
              <a:off x="3368124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7" name="pt1146"/>
            <p:cNvSpPr/>
            <p:nvPr/>
          </p:nvSpPr>
          <p:spPr>
            <a:xfrm>
              <a:off x="3412461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8" name="pt1147"/>
            <p:cNvSpPr/>
            <p:nvPr/>
          </p:nvSpPr>
          <p:spPr>
            <a:xfrm>
              <a:off x="2880415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9" name="pt1148"/>
            <p:cNvSpPr/>
            <p:nvPr/>
          </p:nvSpPr>
          <p:spPr>
            <a:xfrm>
              <a:off x="327944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0" name="pt1149"/>
            <p:cNvSpPr/>
            <p:nvPr/>
          </p:nvSpPr>
          <p:spPr>
            <a:xfrm>
              <a:off x="3412461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1" name="pt1150"/>
            <p:cNvSpPr/>
            <p:nvPr/>
          </p:nvSpPr>
          <p:spPr>
            <a:xfrm>
              <a:off x="3545472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2" name="pt1151"/>
            <p:cNvSpPr/>
            <p:nvPr/>
          </p:nvSpPr>
          <p:spPr>
            <a:xfrm>
              <a:off x="3190775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3" name="pt1152"/>
            <p:cNvSpPr/>
            <p:nvPr/>
          </p:nvSpPr>
          <p:spPr>
            <a:xfrm>
              <a:off x="3545472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4" name="pt1153"/>
            <p:cNvSpPr/>
            <p:nvPr/>
          </p:nvSpPr>
          <p:spPr>
            <a:xfrm>
              <a:off x="327944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5" name="pt1154"/>
            <p:cNvSpPr/>
            <p:nvPr/>
          </p:nvSpPr>
          <p:spPr>
            <a:xfrm>
              <a:off x="3501135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6" name="pt1155"/>
            <p:cNvSpPr/>
            <p:nvPr/>
          </p:nvSpPr>
          <p:spPr>
            <a:xfrm>
              <a:off x="3323786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7" name="pt1156"/>
            <p:cNvSpPr/>
            <p:nvPr/>
          </p:nvSpPr>
          <p:spPr>
            <a:xfrm>
              <a:off x="3279449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8" name="pt1157"/>
            <p:cNvSpPr/>
            <p:nvPr/>
          </p:nvSpPr>
          <p:spPr>
            <a:xfrm>
              <a:off x="3279449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9" name="pt1158"/>
            <p:cNvSpPr/>
            <p:nvPr/>
          </p:nvSpPr>
          <p:spPr>
            <a:xfrm>
              <a:off x="3235112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0" name="pt1159"/>
            <p:cNvSpPr/>
            <p:nvPr/>
          </p:nvSpPr>
          <p:spPr>
            <a:xfrm>
              <a:off x="2880415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1" name="pt1160"/>
            <p:cNvSpPr/>
            <p:nvPr/>
          </p:nvSpPr>
          <p:spPr>
            <a:xfrm>
              <a:off x="3102101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2" name="pt1161"/>
            <p:cNvSpPr/>
            <p:nvPr/>
          </p:nvSpPr>
          <p:spPr>
            <a:xfrm>
              <a:off x="3102101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3" name="pt1162"/>
            <p:cNvSpPr/>
            <p:nvPr/>
          </p:nvSpPr>
          <p:spPr>
            <a:xfrm>
              <a:off x="3323786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4" name="pt1163"/>
            <p:cNvSpPr/>
            <p:nvPr/>
          </p:nvSpPr>
          <p:spPr>
            <a:xfrm>
              <a:off x="2924752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5" name="pt1164"/>
            <p:cNvSpPr/>
            <p:nvPr/>
          </p:nvSpPr>
          <p:spPr>
            <a:xfrm>
              <a:off x="3146438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6" name="pt1165"/>
            <p:cNvSpPr/>
            <p:nvPr/>
          </p:nvSpPr>
          <p:spPr>
            <a:xfrm>
              <a:off x="3057764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7" name="pt1166"/>
            <p:cNvSpPr/>
            <p:nvPr/>
          </p:nvSpPr>
          <p:spPr>
            <a:xfrm>
              <a:off x="2747404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8" name="pt1167"/>
            <p:cNvSpPr/>
            <p:nvPr/>
          </p:nvSpPr>
          <p:spPr>
            <a:xfrm>
              <a:off x="3190775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9" name="pt1168"/>
            <p:cNvSpPr/>
            <p:nvPr/>
          </p:nvSpPr>
          <p:spPr>
            <a:xfrm>
              <a:off x="2836078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0" name="pt1169"/>
            <p:cNvSpPr/>
            <p:nvPr/>
          </p:nvSpPr>
          <p:spPr>
            <a:xfrm>
              <a:off x="3146438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1" name="pt1170"/>
            <p:cNvSpPr/>
            <p:nvPr/>
          </p:nvSpPr>
          <p:spPr>
            <a:xfrm>
              <a:off x="3146438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2" name="pt1171"/>
            <p:cNvSpPr/>
            <p:nvPr/>
          </p:nvSpPr>
          <p:spPr>
            <a:xfrm>
              <a:off x="3235112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3" name="pt1172"/>
            <p:cNvSpPr/>
            <p:nvPr/>
          </p:nvSpPr>
          <p:spPr>
            <a:xfrm>
              <a:off x="3190775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4" name="pt1173"/>
            <p:cNvSpPr/>
            <p:nvPr/>
          </p:nvSpPr>
          <p:spPr>
            <a:xfrm>
              <a:off x="3057764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5" name="pt1174"/>
            <p:cNvSpPr/>
            <p:nvPr/>
          </p:nvSpPr>
          <p:spPr>
            <a:xfrm>
              <a:off x="2836078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6" name="pt1175"/>
            <p:cNvSpPr/>
            <p:nvPr/>
          </p:nvSpPr>
          <p:spPr>
            <a:xfrm>
              <a:off x="2969090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7" name="pt1176"/>
            <p:cNvSpPr/>
            <p:nvPr/>
          </p:nvSpPr>
          <p:spPr>
            <a:xfrm>
              <a:off x="3279449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8" name="pt1177"/>
            <p:cNvSpPr/>
            <p:nvPr/>
          </p:nvSpPr>
          <p:spPr>
            <a:xfrm>
              <a:off x="3102101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9" name="pt1178"/>
            <p:cNvSpPr/>
            <p:nvPr/>
          </p:nvSpPr>
          <p:spPr>
            <a:xfrm>
              <a:off x="2969090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0" name="pt1179"/>
            <p:cNvSpPr/>
            <p:nvPr/>
          </p:nvSpPr>
          <p:spPr>
            <a:xfrm>
              <a:off x="3102101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1" name="pt1180"/>
            <p:cNvSpPr/>
            <p:nvPr/>
          </p:nvSpPr>
          <p:spPr>
            <a:xfrm>
              <a:off x="3146438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2" name="pt1181"/>
            <p:cNvSpPr/>
            <p:nvPr/>
          </p:nvSpPr>
          <p:spPr>
            <a:xfrm>
              <a:off x="3190775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3" name="pt1182"/>
            <p:cNvSpPr/>
            <p:nvPr/>
          </p:nvSpPr>
          <p:spPr>
            <a:xfrm>
              <a:off x="3102101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4" name="pt1183"/>
            <p:cNvSpPr/>
            <p:nvPr/>
          </p:nvSpPr>
          <p:spPr>
            <a:xfrm>
              <a:off x="3190775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5" name="pt1184"/>
            <p:cNvSpPr/>
            <p:nvPr/>
          </p:nvSpPr>
          <p:spPr>
            <a:xfrm>
              <a:off x="3146438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6" name="pt1185"/>
            <p:cNvSpPr/>
            <p:nvPr/>
          </p:nvSpPr>
          <p:spPr>
            <a:xfrm>
              <a:off x="3013427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7" name="pt1186"/>
            <p:cNvSpPr/>
            <p:nvPr/>
          </p:nvSpPr>
          <p:spPr>
            <a:xfrm>
              <a:off x="2924752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8" name="pt1187"/>
            <p:cNvSpPr/>
            <p:nvPr/>
          </p:nvSpPr>
          <p:spPr>
            <a:xfrm>
              <a:off x="2924752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9" name="pt1188"/>
            <p:cNvSpPr/>
            <p:nvPr/>
          </p:nvSpPr>
          <p:spPr>
            <a:xfrm>
              <a:off x="3057764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0" name="pt1189"/>
            <p:cNvSpPr/>
            <p:nvPr/>
          </p:nvSpPr>
          <p:spPr>
            <a:xfrm>
              <a:off x="3057764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1" name="pt1190"/>
            <p:cNvSpPr/>
            <p:nvPr/>
          </p:nvSpPr>
          <p:spPr>
            <a:xfrm>
              <a:off x="3190775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2" name="pt1191"/>
            <p:cNvSpPr/>
            <p:nvPr/>
          </p:nvSpPr>
          <p:spPr>
            <a:xfrm>
              <a:off x="3368124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3" name="pt1192"/>
            <p:cNvSpPr/>
            <p:nvPr/>
          </p:nvSpPr>
          <p:spPr>
            <a:xfrm>
              <a:off x="3235112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4" name="pt1193"/>
            <p:cNvSpPr/>
            <p:nvPr/>
          </p:nvSpPr>
          <p:spPr>
            <a:xfrm>
              <a:off x="2880415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5" name="pt1194"/>
            <p:cNvSpPr/>
            <p:nvPr/>
          </p:nvSpPr>
          <p:spPr>
            <a:xfrm>
              <a:off x="3190775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6" name="pt1195"/>
            <p:cNvSpPr/>
            <p:nvPr/>
          </p:nvSpPr>
          <p:spPr>
            <a:xfrm>
              <a:off x="2969090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7" name="pt1196"/>
            <p:cNvSpPr/>
            <p:nvPr/>
          </p:nvSpPr>
          <p:spPr>
            <a:xfrm>
              <a:off x="3013427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8" name="pt1197"/>
            <p:cNvSpPr/>
            <p:nvPr/>
          </p:nvSpPr>
          <p:spPr>
            <a:xfrm>
              <a:off x="3190775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9" name="pt1198"/>
            <p:cNvSpPr/>
            <p:nvPr/>
          </p:nvSpPr>
          <p:spPr>
            <a:xfrm>
              <a:off x="3013427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0" name="pt1199"/>
            <p:cNvSpPr/>
            <p:nvPr/>
          </p:nvSpPr>
          <p:spPr>
            <a:xfrm>
              <a:off x="2880415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1" name="pt1200"/>
            <p:cNvSpPr/>
            <p:nvPr/>
          </p:nvSpPr>
          <p:spPr>
            <a:xfrm>
              <a:off x="3057764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2" name="pt1201"/>
            <p:cNvSpPr/>
            <p:nvPr/>
          </p:nvSpPr>
          <p:spPr>
            <a:xfrm>
              <a:off x="3190775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3" name="pt1202"/>
            <p:cNvSpPr/>
            <p:nvPr/>
          </p:nvSpPr>
          <p:spPr>
            <a:xfrm>
              <a:off x="3146438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4" name="pt1203"/>
            <p:cNvSpPr/>
            <p:nvPr/>
          </p:nvSpPr>
          <p:spPr>
            <a:xfrm>
              <a:off x="3146438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5" name="pt1204"/>
            <p:cNvSpPr/>
            <p:nvPr/>
          </p:nvSpPr>
          <p:spPr>
            <a:xfrm>
              <a:off x="2969090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6" name="pt1205"/>
            <p:cNvSpPr/>
            <p:nvPr/>
          </p:nvSpPr>
          <p:spPr>
            <a:xfrm>
              <a:off x="3102101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7" name="pt1206"/>
            <p:cNvSpPr/>
            <p:nvPr/>
          </p:nvSpPr>
          <p:spPr>
            <a:xfrm>
              <a:off x="3323786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8" name="pt1207"/>
            <p:cNvSpPr/>
            <p:nvPr/>
          </p:nvSpPr>
          <p:spPr>
            <a:xfrm>
              <a:off x="3057764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9" name="pt1208"/>
            <p:cNvSpPr/>
            <p:nvPr/>
          </p:nvSpPr>
          <p:spPr>
            <a:xfrm>
              <a:off x="3190775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0" name="pt1209"/>
            <p:cNvSpPr/>
            <p:nvPr/>
          </p:nvSpPr>
          <p:spPr>
            <a:xfrm>
              <a:off x="3146438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1" name="pt1210"/>
            <p:cNvSpPr/>
            <p:nvPr/>
          </p:nvSpPr>
          <p:spPr>
            <a:xfrm>
              <a:off x="3190775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2" name="pt1211"/>
            <p:cNvSpPr/>
            <p:nvPr/>
          </p:nvSpPr>
          <p:spPr>
            <a:xfrm>
              <a:off x="3190775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3" name="pt1212"/>
            <p:cNvSpPr/>
            <p:nvPr/>
          </p:nvSpPr>
          <p:spPr>
            <a:xfrm>
              <a:off x="2969090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4" name="pt1213"/>
            <p:cNvSpPr/>
            <p:nvPr/>
          </p:nvSpPr>
          <p:spPr>
            <a:xfrm>
              <a:off x="3146438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5" name="pt1214"/>
            <p:cNvSpPr/>
            <p:nvPr/>
          </p:nvSpPr>
          <p:spPr>
            <a:xfrm>
              <a:off x="2969090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6" name="pt1215"/>
            <p:cNvSpPr/>
            <p:nvPr/>
          </p:nvSpPr>
          <p:spPr>
            <a:xfrm>
              <a:off x="3456798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7" name="pt1216"/>
            <p:cNvSpPr/>
            <p:nvPr/>
          </p:nvSpPr>
          <p:spPr>
            <a:xfrm>
              <a:off x="3279449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8" name="pt1217"/>
            <p:cNvSpPr/>
            <p:nvPr/>
          </p:nvSpPr>
          <p:spPr>
            <a:xfrm>
              <a:off x="3057764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9" name="pt1218"/>
            <p:cNvSpPr/>
            <p:nvPr/>
          </p:nvSpPr>
          <p:spPr>
            <a:xfrm>
              <a:off x="3190775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0" name="pt1219"/>
            <p:cNvSpPr/>
            <p:nvPr/>
          </p:nvSpPr>
          <p:spPr>
            <a:xfrm>
              <a:off x="2969090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1" name="pt1220"/>
            <p:cNvSpPr/>
            <p:nvPr/>
          </p:nvSpPr>
          <p:spPr>
            <a:xfrm>
              <a:off x="3102101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2" name="pt1221"/>
            <p:cNvSpPr/>
            <p:nvPr/>
          </p:nvSpPr>
          <p:spPr>
            <a:xfrm>
              <a:off x="3279449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3" name="pt1222"/>
            <p:cNvSpPr/>
            <p:nvPr/>
          </p:nvSpPr>
          <p:spPr>
            <a:xfrm>
              <a:off x="3190775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4" name="pt1223"/>
            <p:cNvSpPr/>
            <p:nvPr/>
          </p:nvSpPr>
          <p:spPr>
            <a:xfrm>
              <a:off x="3545472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5" name="pt1224"/>
            <p:cNvSpPr/>
            <p:nvPr/>
          </p:nvSpPr>
          <p:spPr>
            <a:xfrm>
              <a:off x="3013427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6" name="pt1225"/>
            <p:cNvSpPr/>
            <p:nvPr/>
          </p:nvSpPr>
          <p:spPr>
            <a:xfrm>
              <a:off x="2836078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7" name="pt1226"/>
            <p:cNvSpPr/>
            <p:nvPr/>
          </p:nvSpPr>
          <p:spPr>
            <a:xfrm>
              <a:off x="3279449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8" name="pt1227"/>
            <p:cNvSpPr/>
            <p:nvPr/>
          </p:nvSpPr>
          <p:spPr>
            <a:xfrm>
              <a:off x="3102101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9" name="pt1228"/>
            <p:cNvSpPr/>
            <p:nvPr/>
          </p:nvSpPr>
          <p:spPr>
            <a:xfrm>
              <a:off x="3102101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0" name="pt1229"/>
            <p:cNvSpPr/>
            <p:nvPr/>
          </p:nvSpPr>
          <p:spPr>
            <a:xfrm>
              <a:off x="3057764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1" name="pt1230"/>
            <p:cNvSpPr/>
            <p:nvPr/>
          </p:nvSpPr>
          <p:spPr>
            <a:xfrm>
              <a:off x="3323786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2" name="pt1231"/>
            <p:cNvSpPr/>
            <p:nvPr/>
          </p:nvSpPr>
          <p:spPr>
            <a:xfrm>
              <a:off x="3279449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3" name="pt1232"/>
            <p:cNvSpPr/>
            <p:nvPr/>
          </p:nvSpPr>
          <p:spPr>
            <a:xfrm>
              <a:off x="3102101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4" name="pt1233"/>
            <p:cNvSpPr/>
            <p:nvPr/>
          </p:nvSpPr>
          <p:spPr>
            <a:xfrm>
              <a:off x="3190775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5" name="pt1234"/>
            <p:cNvSpPr/>
            <p:nvPr/>
          </p:nvSpPr>
          <p:spPr>
            <a:xfrm>
              <a:off x="3102101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6" name="pt1235"/>
            <p:cNvSpPr/>
            <p:nvPr/>
          </p:nvSpPr>
          <p:spPr>
            <a:xfrm>
              <a:off x="3190775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7" name="pt1236"/>
            <p:cNvSpPr/>
            <p:nvPr/>
          </p:nvSpPr>
          <p:spPr>
            <a:xfrm>
              <a:off x="3102101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8" name="pt1237"/>
            <p:cNvSpPr/>
            <p:nvPr/>
          </p:nvSpPr>
          <p:spPr>
            <a:xfrm>
              <a:off x="3545472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9" name="pt1238"/>
            <p:cNvSpPr/>
            <p:nvPr/>
          </p:nvSpPr>
          <p:spPr>
            <a:xfrm>
              <a:off x="3102101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0" name="pt1239"/>
            <p:cNvSpPr/>
            <p:nvPr/>
          </p:nvSpPr>
          <p:spPr>
            <a:xfrm>
              <a:off x="3102101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1" name="pt1240"/>
            <p:cNvSpPr/>
            <p:nvPr/>
          </p:nvSpPr>
          <p:spPr>
            <a:xfrm>
              <a:off x="3013427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2" name="pt1241"/>
            <p:cNvSpPr/>
            <p:nvPr/>
          </p:nvSpPr>
          <p:spPr>
            <a:xfrm>
              <a:off x="3190775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3" name="pt1242"/>
            <p:cNvSpPr/>
            <p:nvPr/>
          </p:nvSpPr>
          <p:spPr>
            <a:xfrm>
              <a:off x="3368124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4" name="pt1243"/>
            <p:cNvSpPr/>
            <p:nvPr/>
          </p:nvSpPr>
          <p:spPr>
            <a:xfrm>
              <a:off x="3235112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5" name="pt1244"/>
            <p:cNvSpPr/>
            <p:nvPr/>
          </p:nvSpPr>
          <p:spPr>
            <a:xfrm>
              <a:off x="3190775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6" name="pt1245"/>
            <p:cNvSpPr/>
            <p:nvPr/>
          </p:nvSpPr>
          <p:spPr>
            <a:xfrm>
              <a:off x="3235112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7" name="pt1246"/>
            <p:cNvSpPr/>
            <p:nvPr/>
          </p:nvSpPr>
          <p:spPr>
            <a:xfrm>
              <a:off x="3235112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8" name="pt1247"/>
            <p:cNvSpPr/>
            <p:nvPr/>
          </p:nvSpPr>
          <p:spPr>
            <a:xfrm>
              <a:off x="3235112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9" name="pt1248"/>
            <p:cNvSpPr/>
            <p:nvPr/>
          </p:nvSpPr>
          <p:spPr>
            <a:xfrm>
              <a:off x="3057764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0" name="pt1249"/>
            <p:cNvSpPr/>
            <p:nvPr/>
          </p:nvSpPr>
          <p:spPr>
            <a:xfrm>
              <a:off x="3279449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1" name="pt1250"/>
            <p:cNvSpPr/>
            <p:nvPr/>
          </p:nvSpPr>
          <p:spPr>
            <a:xfrm>
              <a:off x="3323786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2" name="pt1251"/>
            <p:cNvSpPr/>
            <p:nvPr/>
          </p:nvSpPr>
          <p:spPr>
            <a:xfrm>
              <a:off x="3190775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3" name="pt1252"/>
            <p:cNvSpPr/>
            <p:nvPr/>
          </p:nvSpPr>
          <p:spPr>
            <a:xfrm>
              <a:off x="2969090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4" name="pt1253"/>
            <p:cNvSpPr/>
            <p:nvPr/>
          </p:nvSpPr>
          <p:spPr>
            <a:xfrm>
              <a:off x="3190775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5" name="pt1254"/>
            <p:cNvSpPr/>
            <p:nvPr/>
          </p:nvSpPr>
          <p:spPr>
            <a:xfrm>
              <a:off x="3368124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6" name="pt1255"/>
            <p:cNvSpPr/>
            <p:nvPr/>
          </p:nvSpPr>
          <p:spPr>
            <a:xfrm>
              <a:off x="3190775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7" name="pg1256"/>
            <p:cNvSpPr/>
            <p:nvPr/>
          </p:nvSpPr>
          <p:spPr>
            <a:xfrm>
              <a:off x="3997391" y="1914753"/>
              <a:ext cx="1149217" cy="692017"/>
            </a:xfrm>
            <a:custGeom>
              <a:avLst/>
              <a:pathLst>
                <a:path w="1149217" h="692017">
                  <a:moveTo>
                    <a:pt x="0" y="692017"/>
                  </a:moveTo>
                  <a:lnTo>
                    <a:pt x="1149217" y="692017"/>
                  </a:lnTo>
                  <a:lnTo>
                    <a:pt x="1149217" y="0"/>
                  </a:lnTo>
                  <a:lnTo>
                    <a:pt x="0" y="0"/>
                  </a:lnTo>
                  <a:close/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8" name="pt1257"/>
            <p:cNvSpPr/>
            <p:nvPr/>
          </p:nvSpPr>
          <p:spPr>
            <a:xfrm>
              <a:off x="4089465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9" name="pt1258"/>
            <p:cNvSpPr/>
            <p:nvPr/>
          </p:nvSpPr>
          <p:spPr>
            <a:xfrm>
              <a:off x="4089465" y="24517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0" name="pt1259"/>
            <p:cNvSpPr/>
            <p:nvPr/>
          </p:nvSpPr>
          <p:spPr>
            <a:xfrm>
              <a:off x="4071429" y="248731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1" name="pt1260"/>
            <p:cNvSpPr/>
            <p:nvPr/>
          </p:nvSpPr>
          <p:spPr>
            <a:xfrm>
              <a:off x="4107500" y="25051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2" name="pt1261"/>
            <p:cNvSpPr/>
            <p:nvPr/>
          </p:nvSpPr>
          <p:spPr>
            <a:xfrm>
              <a:off x="4089465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3" name="pt1262"/>
            <p:cNvSpPr/>
            <p:nvPr/>
          </p:nvSpPr>
          <p:spPr>
            <a:xfrm>
              <a:off x="4143571" y="23627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4" name="pt1263"/>
            <p:cNvSpPr/>
            <p:nvPr/>
          </p:nvSpPr>
          <p:spPr>
            <a:xfrm>
              <a:off x="4089465" y="25051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5" name="pt1264"/>
            <p:cNvSpPr/>
            <p:nvPr/>
          </p:nvSpPr>
          <p:spPr>
            <a:xfrm>
              <a:off x="4107500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6" name="pt1265"/>
            <p:cNvSpPr/>
            <p:nvPr/>
          </p:nvSpPr>
          <p:spPr>
            <a:xfrm>
              <a:off x="4089465" y="25407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7" name="pt1266"/>
            <p:cNvSpPr/>
            <p:nvPr/>
          </p:nvSpPr>
          <p:spPr>
            <a:xfrm>
              <a:off x="4107500" y="24517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8" name="pt1267"/>
            <p:cNvSpPr/>
            <p:nvPr/>
          </p:nvSpPr>
          <p:spPr>
            <a:xfrm>
              <a:off x="4107500" y="23627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9" name="pt1268"/>
            <p:cNvSpPr/>
            <p:nvPr/>
          </p:nvSpPr>
          <p:spPr>
            <a:xfrm>
              <a:off x="4125535" y="24695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0" name="pt1269"/>
            <p:cNvSpPr/>
            <p:nvPr/>
          </p:nvSpPr>
          <p:spPr>
            <a:xfrm>
              <a:off x="4089465" y="24695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1" name="pt1270"/>
            <p:cNvSpPr/>
            <p:nvPr/>
          </p:nvSpPr>
          <p:spPr>
            <a:xfrm>
              <a:off x="4035358" y="25585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2" name="pt1271"/>
            <p:cNvSpPr/>
            <p:nvPr/>
          </p:nvSpPr>
          <p:spPr>
            <a:xfrm>
              <a:off x="4053394" y="22915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3" name="pt1272"/>
            <p:cNvSpPr/>
            <p:nvPr/>
          </p:nvSpPr>
          <p:spPr>
            <a:xfrm>
              <a:off x="4107500" y="2309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4" name="pt1273"/>
            <p:cNvSpPr/>
            <p:nvPr/>
          </p:nvSpPr>
          <p:spPr>
            <a:xfrm>
              <a:off x="4071429" y="23627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5" name="pt1274"/>
            <p:cNvSpPr/>
            <p:nvPr/>
          </p:nvSpPr>
          <p:spPr>
            <a:xfrm>
              <a:off x="4089465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6" name="pt1275"/>
            <p:cNvSpPr/>
            <p:nvPr/>
          </p:nvSpPr>
          <p:spPr>
            <a:xfrm>
              <a:off x="4143571" y="2309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7" name="pt1276"/>
            <p:cNvSpPr/>
            <p:nvPr/>
          </p:nvSpPr>
          <p:spPr>
            <a:xfrm>
              <a:off x="4107500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8" name="pt1277"/>
            <p:cNvSpPr/>
            <p:nvPr/>
          </p:nvSpPr>
          <p:spPr>
            <a:xfrm>
              <a:off x="4143571" y="23627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9" name="pt1278"/>
            <p:cNvSpPr/>
            <p:nvPr/>
          </p:nvSpPr>
          <p:spPr>
            <a:xfrm>
              <a:off x="4107500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0" name="pt1279"/>
            <p:cNvSpPr/>
            <p:nvPr/>
          </p:nvSpPr>
          <p:spPr>
            <a:xfrm>
              <a:off x="4017323" y="25051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1" name="pt1280"/>
            <p:cNvSpPr/>
            <p:nvPr/>
          </p:nvSpPr>
          <p:spPr>
            <a:xfrm>
              <a:off x="4143571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2" name="pt1281"/>
            <p:cNvSpPr/>
            <p:nvPr/>
          </p:nvSpPr>
          <p:spPr>
            <a:xfrm>
              <a:off x="4179642" y="24695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3" name="pt1282"/>
            <p:cNvSpPr/>
            <p:nvPr/>
          </p:nvSpPr>
          <p:spPr>
            <a:xfrm>
              <a:off x="4125535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4" name="pt1283"/>
            <p:cNvSpPr/>
            <p:nvPr/>
          </p:nvSpPr>
          <p:spPr>
            <a:xfrm>
              <a:off x="4125535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5" name="pt1284"/>
            <p:cNvSpPr/>
            <p:nvPr/>
          </p:nvSpPr>
          <p:spPr>
            <a:xfrm>
              <a:off x="4107500" y="239832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6" name="pt1285"/>
            <p:cNvSpPr/>
            <p:nvPr/>
          </p:nvSpPr>
          <p:spPr>
            <a:xfrm>
              <a:off x="4089465" y="239832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7" name="pt1286"/>
            <p:cNvSpPr/>
            <p:nvPr/>
          </p:nvSpPr>
          <p:spPr>
            <a:xfrm>
              <a:off x="4125535" y="248731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8" name="pt1287"/>
            <p:cNvSpPr/>
            <p:nvPr/>
          </p:nvSpPr>
          <p:spPr>
            <a:xfrm>
              <a:off x="4125535" y="24695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9" name="pt1288"/>
            <p:cNvSpPr/>
            <p:nvPr/>
          </p:nvSpPr>
          <p:spPr>
            <a:xfrm>
              <a:off x="4107500" y="23627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0" name="pt1289"/>
            <p:cNvSpPr/>
            <p:nvPr/>
          </p:nvSpPr>
          <p:spPr>
            <a:xfrm>
              <a:off x="4107500" y="239832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1" name="pt1290"/>
            <p:cNvSpPr/>
            <p:nvPr/>
          </p:nvSpPr>
          <p:spPr>
            <a:xfrm>
              <a:off x="4089465" y="23449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2" name="pt1291"/>
            <p:cNvSpPr/>
            <p:nvPr/>
          </p:nvSpPr>
          <p:spPr>
            <a:xfrm>
              <a:off x="4107500" y="24517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3" name="pt1292"/>
            <p:cNvSpPr/>
            <p:nvPr/>
          </p:nvSpPr>
          <p:spPr>
            <a:xfrm>
              <a:off x="4053394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4" name="pt1293"/>
            <p:cNvSpPr/>
            <p:nvPr/>
          </p:nvSpPr>
          <p:spPr>
            <a:xfrm>
              <a:off x="4071429" y="23449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5" name="pt1294"/>
            <p:cNvSpPr/>
            <p:nvPr/>
          </p:nvSpPr>
          <p:spPr>
            <a:xfrm>
              <a:off x="4089465" y="24517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6" name="pt1295"/>
            <p:cNvSpPr/>
            <p:nvPr/>
          </p:nvSpPr>
          <p:spPr>
            <a:xfrm>
              <a:off x="4071429" y="25407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7" name="pt1296"/>
            <p:cNvSpPr/>
            <p:nvPr/>
          </p:nvSpPr>
          <p:spPr>
            <a:xfrm>
              <a:off x="4107500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8" name="pt1297"/>
            <p:cNvSpPr/>
            <p:nvPr/>
          </p:nvSpPr>
          <p:spPr>
            <a:xfrm>
              <a:off x="4071429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9" name="pt1298"/>
            <p:cNvSpPr/>
            <p:nvPr/>
          </p:nvSpPr>
          <p:spPr>
            <a:xfrm>
              <a:off x="4071429" y="25229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0" name="pt1299"/>
            <p:cNvSpPr/>
            <p:nvPr/>
          </p:nvSpPr>
          <p:spPr>
            <a:xfrm>
              <a:off x="4071429" y="25407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1" name="pt1300"/>
            <p:cNvSpPr/>
            <p:nvPr/>
          </p:nvSpPr>
          <p:spPr>
            <a:xfrm>
              <a:off x="4125535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2" name="pt1301"/>
            <p:cNvSpPr/>
            <p:nvPr/>
          </p:nvSpPr>
          <p:spPr>
            <a:xfrm>
              <a:off x="4179642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3" name="pt1302"/>
            <p:cNvSpPr/>
            <p:nvPr/>
          </p:nvSpPr>
          <p:spPr>
            <a:xfrm>
              <a:off x="4089465" y="24695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4" name="pt1303"/>
            <p:cNvSpPr/>
            <p:nvPr/>
          </p:nvSpPr>
          <p:spPr>
            <a:xfrm>
              <a:off x="4125535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5" name="pt1304"/>
            <p:cNvSpPr/>
            <p:nvPr/>
          </p:nvSpPr>
          <p:spPr>
            <a:xfrm>
              <a:off x="4089465" y="25051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6" name="pt1305"/>
            <p:cNvSpPr/>
            <p:nvPr/>
          </p:nvSpPr>
          <p:spPr>
            <a:xfrm>
              <a:off x="4107500" y="23805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7" name="pt1306"/>
            <p:cNvSpPr/>
            <p:nvPr/>
          </p:nvSpPr>
          <p:spPr>
            <a:xfrm>
              <a:off x="4089465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8" name="pt1307"/>
            <p:cNvSpPr/>
            <p:nvPr/>
          </p:nvSpPr>
          <p:spPr>
            <a:xfrm>
              <a:off x="4684634" y="207794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9" name="pt1308"/>
            <p:cNvSpPr/>
            <p:nvPr/>
          </p:nvSpPr>
          <p:spPr>
            <a:xfrm>
              <a:off x="4648563" y="21847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0" name="pt1309"/>
            <p:cNvSpPr/>
            <p:nvPr/>
          </p:nvSpPr>
          <p:spPr>
            <a:xfrm>
              <a:off x="4720705" y="20957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1" name="pt1310"/>
            <p:cNvSpPr/>
            <p:nvPr/>
          </p:nvSpPr>
          <p:spPr>
            <a:xfrm>
              <a:off x="4558386" y="23449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2" name="pt1311"/>
            <p:cNvSpPr/>
            <p:nvPr/>
          </p:nvSpPr>
          <p:spPr>
            <a:xfrm>
              <a:off x="4666598" y="21669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3" name="pt1312"/>
            <p:cNvSpPr/>
            <p:nvPr/>
          </p:nvSpPr>
          <p:spPr>
            <a:xfrm>
              <a:off x="4648563" y="2309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4" name="pt1313"/>
            <p:cNvSpPr/>
            <p:nvPr/>
          </p:nvSpPr>
          <p:spPr>
            <a:xfrm>
              <a:off x="4684634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5" name="pt1314"/>
            <p:cNvSpPr/>
            <p:nvPr/>
          </p:nvSpPr>
          <p:spPr>
            <a:xfrm>
              <a:off x="4432138" y="24517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6" name="pt1315"/>
            <p:cNvSpPr/>
            <p:nvPr/>
          </p:nvSpPr>
          <p:spPr>
            <a:xfrm>
              <a:off x="4666598" y="21491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7" name="pt1316"/>
            <p:cNvSpPr/>
            <p:nvPr/>
          </p:nvSpPr>
          <p:spPr>
            <a:xfrm>
              <a:off x="4540350" y="239832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8" name="pt1317"/>
            <p:cNvSpPr/>
            <p:nvPr/>
          </p:nvSpPr>
          <p:spPr>
            <a:xfrm>
              <a:off x="4468209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9" name="pt1318"/>
            <p:cNvSpPr/>
            <p:nvPr/>
          </p:nvSpPr>
          <p:spPr>
            <a:xfrm>
              <a:off x="4594457" y="22737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0" name="pt1319"/>
            <p:cNvSpPr/>
            <p:nvPr/>
          </p:nvSpPr>
          <p:spPr>
            <a:xfrm>
              <a:off x="4558386" y="22559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1" name="pt1320"/>
            <p:cNvSpPr/>
            <p:nvPr/>
          </p:nvSpPr>
          <p:spPr>
            <a:xfrm>
              <a:off x="4684634" y="22381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2" name="pt1321"/>
            <p:cNvSpPr/>
            <p:nvPr/>
          </p:nvSpPr>
          <p:spPr>
            <a:xfrm>
              <a:off x="4486244" y="23271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3" name="pt1322"/>
            <p:cNvSpPr/>
            <p:nvPr/>
          </p:nvSpPr>
          <p:spPr>
            <a:xfrm>
              <a:off x="4630528" y="21313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4" name="pt1323"/>
            <p:cNvSpPr/>
            <p:nvPr/>
          </p:nvSpPr>
          <p:spPr>
            <a:xfrm>
              <a:off x="4648563" y="23271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5" name="pt1324"/>
            <p:cNvSpPr/>
            <p:nvPr/>
          </p:nvSpPr>
          <p:spPr>
            <a:xfrm>
              <a:off x="4576421" y="22915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6" name="pt1325"/>
            <p:cNvSpPr/>
            <p:nvPr/>
          </p:nvSpPr>
          <p:spPr>
            <a:xfrm>
              <a:off x="4648563" y="22203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7" name="pt1326"/>
            <p:cNvSpPr/>
            <p:nvPr/>
          </p:nvSpPr>
          <p:spPr>
            <a:xfrm>
              <a:off x="4540350" y="23271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8" name="pt1327"/>
            <p:cNvSpPr/>
            <p:nvPr/>
          </p:nvSpPr>
          <p:spPr>
            <a:xfrm>
              <a:off x="4702669" y="22737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9" name="pt1328"/>
            <p:cNvSpPr/>
            <p:nvPr/>
          </p:nvSpPr>
          <p:spPr>
            <a:xfrm>
              <a:off x="4558386" y="22381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0" name="pt1329"/>
            <p:cNvSpPr/>
            <p:nvPr/>
          </p:nvSpPr>
          <p:spPr>
            <a:xfrm>
              <a:off x="4720705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1" name="pt1330"/>
            <p:cNvSpPr/>
            <p:nvPr/>
          </p:nvSpPr>
          <p:spPr>
            <a:xfrm>
              <a:off x="4684634" y="22381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2" name="pt1331"/>
            <p:cNvSpPr/>
            <p:nvPr/>
          </p:nvSpPr>
          <p:spPr>
            <a:xfrm>
              <a:off x="4612492" y="21847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3" name="pt1332"/>
            <p:cNvSpPr/>
            <p:nvPr/>
          </p:nvSpPr>
          <p:spPr>
            <a:xfrm>
              <a:off x="4630528" y="21491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4" name="pt1333"/>
            <p:cNvSpPr/>
            <p:nvPr/>
          </p:nvSpPr>
          <p:spPr>
            <a:xfrm>
              <a:off x="4702669" y="2113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5" name="pt1334"/>
            <p:cNvSpPr/>
            <p:nvPr/>
          </p:nvSpPr>
          <p:spPr>
            <a:xfrm>
              <a:off x="4738740" y="21313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6" name="pt1335"/>
            <p:cNvSpPr/>
            <p:nvPr/>
          </p:nvSpPr>
          <p:spPr>
            <a:xfrm>
              <a:off x="4648563" y="22559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7" name="pt1336"/>
            <p:cNvSpPr/>
            <p:nvPr/>
          </p:nvSpPr>
          <p:spPr>
            <a:xfrm>
              <a:off x="4468209" y="2309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8" name="pt1337"/>
            <p:cNvSpPr/>
            <p:nvPr/>
          </p:nvSpPr>
          <p:spPr>
            <a:xfrm>
              <a:off x="4522315" y="23449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9" name="pt1338"/>
            <p:cNvSpPr/>
            <p:nvPr/>
          </p:nvSpPr>
          <p:spPr>
            <a:xfrm>
              <a:off x="4504280" y="23449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0" name="pt1339"/>
            <p:cNvSpPr/>
            <p:nvPr/>
          </p:nvSpPr>
          <p:spPr>
            <a:xfrm>
              <a:off x="4540350" y="22915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1" name="pt1340"/>
            <p:cNvSpPr/>
            <p:nvPr/>
          </p:nvSpPr>
          <p:spPr>
            <a:xfrm>
              <a:off x="4756776" y="22559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2" name="pt1341"/>
            <p:cNvSpPr/>
            <p:nvPr/>
          </p:nvSpPr>
          <p:spPr>
            <a:xfrm>
              <a:off x="4648563" y="23627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3" name="pt1342"/>
            <p:cNvSpPr/>
            <p:nvPr/>
          </p:nvSpPr>
          <p:spPr>
            <a:xfrm>
              <a:off x="4648563" y="22559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4" name="pt1343"/>
            <p:cNvSpPr/>
            <p:nvPr/>
          </p:nvSpPr>
          <p:spPr>
            <a:xfrm>
              <a:off x="4684634" y="21313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5" name="pt1344"/>
            <p:cNvSpPr/>
            <p:nvPr/>
          </p:nvSpPr>
          <p:spPr>
            <a:xfrm>
              <a:off x="4630528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6" name="pt1345"/>
            <p:cNvSpPr/>
            <p:nvPr/>
          </p:nvSpPr>
          <p:spPr>
            <a:xfrm>
              <a:off x="4576421" y="23271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7" name="pt1346"/>
            <p:cNvSpPr/>
            <p:nvPr/>
          </p:nvSpPr>
          <p:spPr>
            <a:xfrm>
              <a:off x="4558386" y="23449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8" name="pt1347"/>
            <p:cNvSpPr/>
            <p:nvPr/>
          </p:nvSpPr>
          <p:spPr>
            <a:xfrm>
              <a:off x="4630528" y="23449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9" name="pt1348"/>
            <p:cNvSpPr/>
            <p:nvPr/>
          </p:nvSpPr>
          <p:spPr>
            <a:xfrm>
              <a:off x="4666598" y="22381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0" name="pt1349"/>
            <p:cNvSpPr/>
            <p:nvPr/>
          </p:nvSpPr>
          <p:spPr>
            <a:xfrm>
              <a:off x="4558386" y="22915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1" name="pt1350"/>
            <p:cNvSpPr/>
            <p:nvPr/>
          </p:nvSpPr>
          <p:spPr>
            <a:xfrm>
              <a:off x="4432138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2" name="pt1351"/>
            <p:cNvSpPr/>
            <p:nvPr/>
          </p:nvSpPr>
          <p:spPr>
            <a:xfrm>
              <a:off x="4594457" y="23271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3" name="pt1352"/>
            <p:cNvSpPr/>
            <p:nvPr/>
          </p:nvSpPr>
          <p:spPr>
            <a:xfrm>
              <a:off x="4594457" y="2309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4" name="pt1353"/>
            <p:cNvSpPr/>
            <p:nvPr/>
          </p:nvSpPr>
          <p:spPr>
            <a:xfrm>
              <a:off x="4594457" y="2309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5" name="pt1354"/>
            <p:cNvSpPr/>
            <p:nvPr/>
          </p:nvSpPr>
          <p:spPr>
            <a:xfrm>
              <a:off x="4612492" y="22203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6" name="pt1355"/>
            <p:cNvSpPr/>
            <p:nvPr/>
          </p:nvSpPr>
          <p:spPr>
            <a:xfrm>
              <a:off x="4378031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7" name="pt1356"/>
            <p:cNvSpPr/>
            <p:nvPr/>
          </p:nvSpPr>
          <p:spPr>
            <a:xfrm>
              <a:off x="4576421" y="2309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8" name="pt1357"/>
            <p:cNvSpPr/>
            <p:nvPr/>
          </p:nvSpPr>
          <p:spPr>
            <a:xfrm>
              <a:off x="4919095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9" name="pt1358"/>
            <p:cNvSpPr/>
            <p:nvPr/>
          </p:nvSpPr>
          <p:spPr>
            <a:xfrm>
              <a:off x="4756776" y="22915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0" name="pt1359"/>
            <p:cNvSpPr/>
            <p:nvPr/>
          </p:nvSpPr>
          <p:spPr>
            <a:xfrm>
              <a:off x="4901059" y="206014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1" name="pt1360"/>
            <p:cNvSpPr/>
            <p:nvPr/>
          </p:nvSpPr>
          <p:spPr>
            <a:xfrm>
              <a:off x="4846953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2" name="pt1361"/>
            <p:cNvSpPr/>
            <p:nvPr/>
          </p:nvSpPr>
          <p:spPr>
            <a:xfrm>
              <a:off x="4883024" y="21669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3" name="pt1362"/>
            <p:cNvSpPr/>
            <p:nvPr/>
          </p:nvSpPr>
          <p:spPr>
            <a:xfrm>
              <a:off x="5027307" y="19711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4" name="pt1363"/>
            <p:cNvSpPr/>
            <p:nvPr/>
          </p:nvSpPr>
          <p:spPr>
            <a:xfrm>
              <a:off x="4648563" y="24517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5" name="pt1364"/>
            <p:cNvSpPr/>
            <p:nvPr/>
          </p:nvSpPr>
          <p:spPr>
            <a:xfrm>
              <a:off x="4973201" y="20245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6" name="pt1365"/>
            <p:cNvSpPr/>
            <p:nvPr/>
          </p:nvSpPr>
          <p:spPr>
            <a:xfrm>
              <a:off x="4883024" y="21313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7" name="pt1366"/>
            <p:cNvSpPr/>
            <p:nvPr/>
          </p:nvSpPr>
          <p:spPr>
            <a:xfrm>
              <a:off x="4937130" y="20423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8" name="pt1367"/>
            <p:cNvSpPr/>
            <p:nvPr/>
          </p:nvSpPr>
          <p:spPr>
            <a:xfrm>
              <a:off x="4756776" y="21669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9" name="pt1368"/>
            <p:cNvSpPr/>
            <p:nvPr/>
          </p:nvSpPr>
          <p:spPr>
            <a:xfrm>
              <a:off x="4792846" y="21847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0" name="pt1369"/>
            <p:cNvSpPr/>
            <p:nvPr/>
          </p:nvSpPr>
          <p:spPr>
            <a:xfrm>
              <a:off x="4828917" y="2113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1" name="pt1370"/>
            <p:cNvSpPr/>
            <p:nvPr/>
          </p:nvSpPr>
          <p:spPr>
            <a:xfrm>
              <a:off x="4738740" y="2309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2" name="pt1371"/>
            <p:cNvSpPr/>
            <p:nvPr/>
          </p:nvSpPr>
          <p:spPr>
            <a:xfrm>
              <a:off x="4756776" y="22915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3" name="pt1372"/>
            <p:cNvSpPr/>
            <p:nvPr/>
          </p:nvSpPr>
          <p:spPr>
            <a:xfrm>
              <a:off x="4792846" y="21847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4" name="pt1373"/>
            <p:cNvSpPr/>
            <p:nvPr/>
          </p:nvSpPr>
          <p:spPr>
            <a:xfrm>
              <a:off x="4828917" y="21669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5" name="pt1374"/>
            <p:cNvSpPr/>
            <p:nvPr/>
          </p:nvSpPr>
          <p:spPr>
            <a:xfrm>
              <a:off x="5045343" y="19533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6" name="pt1375"/>
            <p:cNvSpPr/>
            <p:nvPr/>
          </p:nvSpPr>
          <p:spPr>
            <a:xfrm>
              <a:off x="5081413" y="19533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7" name="pt1376"/>
            <p:cNvSpPr/>
            <p:nvPr/>
          </p:nvSpPr>
          <p:spPr>
            <a:xfrm>
              <a:off x="4738740" y="22559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8" name="pt1377"/>
            <p:cNvSpPr/>
            <p:nvPr/>
          </p:nvSpPr>
          <p:spPr>
            <a:xfrm>
              <a:off x="4864988" y="20957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9" name="pt1378"/>
            <p:cNvSpPr/>
            <p:nvPr/>
          </p:nvSpPr>
          <p:spPr>
            <a:xfrm>
              <a:off x="4720705" y="23271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0" name="pt1379"/>
            <p:cNvSpPr/>
            <p:nvPr/>
          </p:nvSpPr>
          <p:spPr>
            <a:xfrm>
              <a:off x="5045343" y="19533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1" name="pt1380"/>
            <p:cNvSpPr/>
            <p:nvPr/>
          </p:nvSpPr>
          <p:spPr>
            <a:xfrm>
              <a:off x="4720705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2" name="pt1381"/>
            <p:cNvSpPr/>
            <p:nvPr/>
          </p:nvSpPr>
          <p:spPr>
            <a:xfrm>
              <a:off x="4864988" y="21313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3" name="pt1382"/>
            <p:cNvSpPr/>
            <p:nvPr/>
          </p:nvSpPr>
          <p:spPr>
            <a:xfrm>
              <a:off x="4919095" y="20423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4" name="pt1383"/>
            <p:cNvSpPr/>
            <p:nvPr/>
          </p:nvSpPr>
          <p:spPr>
            <a:xfrm>
              <a:off x="4702669" y="22203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5" name="pt1384"/>
            <p:cNvSpPr/>
            <p:nvPr/>
          </p:nvSpPr>
          <p:spPr>
            <a:xfrm>
              <a:off x="4720705" y="22381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6" name="pt1385"/>
            <p:cNvSpPr/>
            <p:nvPr/>
          </p:nvSpPr>
          <p:spPr>
            <a:xfrm>
              <a:off x="4846953" y="21847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7" name="pt1386"/>
            <p:cNvSpPr/>
            <p:nvPr/>
          </p:nvSpPr>
          <p:spPr>
            <a:xfrm>
              <a:off x="4883024" y="20423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8" name="pt1387"/>
            <p:cNvSpPr/>
            <p:nvPr/>
          </p:nvSpPr>
          <p:spPr>
            <a:xfrm>
              <a:off x="4937130" y="20067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9" name="pt1388"/>
            <p:cNvSpPr/>
            <p:nvPr/>
          </p:nvSpPr>
          <p:spPr>
            <a:xfrm>
              <a:off x="4991236" y="1917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0" name="pt1389"/>
            <p:cNvSpPr/>
            <p:nvPr/>
          </p:nvSpPr>
          <p:spPr>
            <a:xfrm>
              <a:off x="4846953" y="21847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1" name="pt1390"/>
            <p:cNvSpPr/>
            <p:nvPr/>
          </p:nvSpPr>
          <p:spPr>
            <a:xfrm>
              <a:off x="4756776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2" name="pt1391"/>
            <p:cNvSpPr/>
            <p:nvPr/>
          </p:nvSpPr>
          <p:spPr>
            <a:xfrm>
              <a:off x="4846953" y="22381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3" name="pt1392"/>
            <p:cNvSpPr/>
            <p:nvPr/>
          </p:nvSpPr>
          <p:spPr>
            <a:xfrm>
              <a:off x="4937130" y="19533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4" name="pt1393"/>
            <p:cNvSpPr/>
            <p:nvPr/>
          </p:nvSpPr>
          <p:spPr>
            <a:xfrm>
              <a:off x="4846953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5" name="pt1394"/>
            <p:cNvSpPr/>
            <p:nvPr/>
          </p:nvSpPr>
          <p:spPr>
            <a:xfrm>
              <a:off x="4828917" y="21847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6" name="pt1395"/>
            <p:cNvSpPr/>
            <p:nvPr/>
          </p:nvSpPr>
          <p:spPr>
            <a:xfrm>
              <a:off x="4702669" y="22559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7" name="pt1396"/>
            <p:cNvSpPr/>
            <p:nvPr/>
          </p:nvSpPr>
          <p:spPr>
            <a:xfrm>
              <a:off x="4810882" y="20957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8" name="pt1397"/>
            <p:cNvSpPr/>
            <p:nvPr/>
          </p:nvSpPr>
          <p:spPr>
            <a:xfrm>
              <a:off x="4846953" y="21313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9" name="pt1398"/>
            <p:cNvSpPr/>
            <p:nvPr/>
          </p:nvSpPr>
          <p:spPr>
            <a:xfrm>
              <a:off x="4756776" y="20957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0" name="pt1399"/>
            <p:cNvSpPr/>
            <p:nvPr/>
          </p:nvSpPr>
          <p:spPr>
            <a:xfrm>
              <a:off x="4756776" y="22915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1" name="pt1400"/>
            <p:cNvSpPr/>
            <p:nvPr/>
          </p:nvSpPr>
          <p:spPr>
            <a:xfrm>
              <a:off x="4901059" y="2113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2" name="pt1401"/>
            <p:cNvSpPr/>
            <p:nvPr/>
          </p:nvSpPr>
          <p:spPr>
            <a:xfrm>
              <a:off x="4864988" y="21313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3" name="pt1402"/>
            <p:cNvSpPr/>
            <p:nvPr/>
          </p:nvSpPr>
          <p:spPr>
            <a:xfrm>
              <a:off x="4774811" y="21313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4" name="pt1403"/>
            <p:cNvSpPr/>
            <p:nvPr/>
          </p:nvSpPr>
          <p:spPr>
            <a:xfrm>
              <a:off x="4738740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5" name="pt1404"/>
            <p:cNvSpPr/>
            <p:nvPr/>
          </p:nvSpPr>
          <p:spPr>
            <a:xfrm>
              <a:off x="4774811" y="21669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6" name="pt1405"/>
            <p:cNvSpPr/>
            <p:nvPr/>
          </p:nvSpPr>
          <p:spPr>
            <a:xfrm>
              <a:off x="4810882" y="22203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7" name="pt1406"/>
            <p:cNvSpPr/>
            <p:nvPr/>
          </p:nvSpPr>
          <p:spPr>
            <a:xfrm>
              <a:off x="4756776" y="22737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8" name="pg1407"/>
            <p:cNvSpPr/>
            <p:nvPr/>
          </p:nvSpPr>
          <p:spPr>
            <a:xfrm>
              <a:off x="3997391" y="2727472"/>
              <a:ext cx="1149217" cy="692017"/>
            </a:xfrm>
            <a:custGeom>
              <a:avLst/>
              <a:pathLst>
                <a:path w="1149217" h="692017">
                  <a:moveTo>
                    <a:pt x="0" y="692017"/>
                  </a:moveTo>
                  <a:lnTo>
                    <a:pt x="1149217" y="692017"/>
                  </a:lnTo>
                  <a:lnTo>
                    <a:pt x="1149217" y="0"/>
                  </a:lnTo>
                  <a:lnTo>
                    <a:pt x="0" y="0"/>
                  </a:lnTo>
                  <a:close/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9" name="pt1408"/>
            <p:cNvSpPr/>
            <p:nvPr/>
          </p:nvSpPr>
          <p:spPr>
            <a:xfrm>
              <a:off x="4089465" y="29707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0" name="pt1409"/>
            <p:cNvSpPr/>
            <p:nvPr/>
          </p:nvSpPr>
          <p:spPr>
            <a:xfrm>
              <a:off x="4089465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1" name="pt1410"/>
            <p:cNvSpPr/>
            <p:nvPr/>
          </p:nvSpPr>
          <p:spPr>
            <a:xfrm>
              <a:off x="4071429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2" name="pt1411"/>
            <p:cNvSpPr/>
            <p:nvPr/>
          </p:nvSpPr>
          <p:spPr>
            <a:xfrm>
              <a:off x="4107500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3" name="pt1412"/>
            <p:cNvSpPr/>
            <p:nvPr/>
          </p:nvSpPr>
          <p:spPr>
            <a:xfrm>
              <a:off x="4089465" y="29440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4" name="pt1413"/>
            <p:cNvSpPr/>
            <p:nvPr/>
          </p:nvSpPr>
          <p:spPr>
            <a:xfrm>
              <a:off x="4143571" y="28639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5" name="pt1414"/>
            <p:cNvSpPr/>
            <p:nvPr/>
          </p:nvSpPr>
          <p:spPr>
            <a:xfrm>
              <a:off x="4089465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6" name="pt1415"/>
            <p:cNvSpPr/>
            <p:nvPr/>
          </p:nvSpPr>
          <p:spPr>
            <a:xfrm>
              <a:off x="4107500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7" name="pt1416"/>
            <p:cNvSpPr/>
            <p:nvPr/>
          </p:nvSpPr>
          <p:spPr>
            <a:xfrm>
              <a:off x="4089465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8" name="pt1417"/>
            <p:cNvSpPr/>
            <p:nvPr/>
          </p:nvSpPr>
          <p:spPr>
            <a:xfrm>
              <a:off x="4107500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9" name="pt1418"/>
            <p:cNvSpPr/>
            <p:nvPr/>
          </p:nvSpPr>
          <p:spPr>
            <a:xfrm>
              <a:off x="4107500" y="29173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0" name="pt1419"/>
            <p:cNvSpPr/>
            <p:nvPr/>
          </p:nvSpPr>
          <p:spPr>
            <a:xfrm>
              <a:off x="4125535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1" name="pt1420"/>
            <p:cNvSpPr/>
            <p:nvPr/>
          </p:nvSpPr>
          <p:spPr>
            <a:xfrm>
              <a:off x="4089465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2" name="pt1421"/>
            <p:cNvSpPr/>
            <p:nvPr/>
          </p:nvSpPr>
          <p:spPr>
            <a:xfrm>
              <a:off x="4035358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3" name="pt1422"/>
            <p:cNvSpPr/>
            <p:nvPr/>
          </p:nvSpPr>
          <p:spPr>
            <a:xfrm>
              <a:off x="4053394" y="283726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4" name="pt1423"/>
            <p:cNvSpPr/>
            <p:nvPr/>
          </p:nvSpPr>
          <p:spPr>
            <a:xfrm>
              <a:off x="4107500" y="27304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5" name="pt1424"/>
            <p:cNvSpPr/>
            <p:nvPr/>
          </p:nvSpPr>
          <p:spPr>
            <a:xfrm>
              <a:off x="4071429" y="28639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6" name="pt1425"/>
            <p:cNvSpPr/>
            <p:nvPr/>
          </p:nvSpPr>
          <p:spPr>
            <a:xfrm>
              <a:off x="4089465" y="29707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7" name="pt1426"/>
            <p:cNvSpPr/>
            <p:nvPr/>
          </p:nvSpPr>
          <p:spPr>
            <a:xfrm>
              <a:off x="4143571" y="28906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8" name="pt1427"/>
            <p:cNvSpPr/>
            <p:nvPr/>
          </p:nvSpPr>
          <p:spPr>
            <a:xfrm>
              <a:off x="4107500" y="28906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9" name="pt1428"/>
            <p:cNvSpPr/>
            <p:nvPr/>
          </p:nvSpPr>
          <p:spPr>
            <a:xfrm>
              <a:off x="4143571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0" name="pt1429"/>
            <p:cNvSpPr/>
            <p:nvPr/>
          </p:nvSpPr>
          <p:spPr>
            <a:xfrm>
              <a:off x="4107500" y="29173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1" name="pt1430"/>
            <p:cNvSpPr/>
            <p:nvPr/>
          </p:nvSpPr>
          <p:spPr>
            <a:xfrm>
              <a:off x="4017323" y="29440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2" name="pt1431"/>
            <p:cNvSpPr/>
            <p:nvPr/>
          </p:nvSpPr>
          <p:spPr>
            <a:xfrm>
              <a:off x="4143571" y="30241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3" name="pt1432"/>
            <p:cNvSpPr/>
            <p:nvPr/>
          </p:nvSpPr>
          <p:spPr>
            <a:xfrm>
              <a:off x="4179642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4" name="pt1433"/>
            <p:cNvSpPr/>
            <p:nvPr/>
          </p:nvSpPr>
          <p:spPr>
            <a:xfrm>
              <a:off x="4125535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5" name="pt1434"/>
            <p:cNvSpPr/>
            <p:nvPr/>
          </p:nvSpPr>
          <p:spPr>
            <a:xfrm>
              <a:off x="4125535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6" name="pt1435"/>
            <p:cNvSpPr/>
            <p:nvPr/>
          </p:nvSpPr>
          <p:spPr>
            <a:xfrm>
              <a:off x="4107500" y="29707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7" name="pt1436"/>
            <p:cNvSpPr/>
            <p:nvPr/>
          </p:nvSpPr>
          <p:spPr>
            <a:xfrm>
              <a:off x="4089465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8" name="pt1437"/>
            <p:cNvSpPr/>
            <p:nvPr/>
          </p:nvSpPr>
          <p:spPr>
            <a:xfrm>
              <a:off x="4125535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9" name="pt1438"/>
            <p:cNvSpPr/>
            <p:nvPr/>
          </p:nvSpPr>
          <p:spPr>
            <a:xfrm>
              <a:off x="4125535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0" name="pt1439"/>
            <p:cNvSpPr/>
            <p:nvPr/>
          </p:nvSpPr>
          <p:spPr>
            <a:xfrm>
              <a:off x="4107500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1" name="pt1440"/>
            <p:cNvSpPr/>
            <p:nvPr/>
          </p:nvSpPr>
          <p:spPr>
            <a:xfrm>
              <a:off x="4107500" y="28105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2" name="pt1441"/>
            <p:cNvSpPr/>
            <p:nvPr/>
          </p:nvSpPr>
          <p:spPr>
            <a:xfrm>
              <a:off x="4089465" y="27838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3" name="pt1442"/>
            <p:cNvSpPr/>
            <p:nvPr/>
          </p:nvSpPr>
          <p:spPr>
            <a:xfrm>
              <a:off x="4107500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4" name="pt1443"/>
            <p:cNvSpPr/>
            <p:nvPr/>
          </p:nvSpPr>
          <p:spPr>
            <a:xfrm>
              <a:off x="4053394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5" name="pt1444"/>
            <p:cNvSpPr/>
            <p:nvPr/>
          </p:nvSpPr>
          <p:spPr>
            <a:xfrm>
              <a:off x="4071429" y="29707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6" name="pt1445"/>
            <p:cNvSpPr/>
            <p:nvPr/>
          </p:nvSpPr>
          <p:spPr>
            <a:xfrm>
              <a:off x="4089465" y="29440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7" name="pt1446"/>
            <p:cNvSpPr/>
            <p:nvPr/>
          </p:nvSpPr>
          <p:spPr>
            <a:xfrm>
              <a:off x="4071429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8" name="pt1447"/>
            <p:cNvSpPr/>
            <p:nvPr/>
          </p:nvSpPr>
          <p:spPr>
            <a:xfrm>
              <a:off x="4107500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9" name="pt1448"/>
            <p:cNvSpPr/>
            <p:nvPr/>
          </p:nvSpPr>
          <p:spPr>
            <a:xfrm>
              <a:off x="4071429" y="29707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0" name="pt1449"/>
            <p:cNvSpPr/>
            <p:nvPr/>
          </p:nvSpPr>
          <p:spPr>
            <a:xfrm>
              <a:off x="4071429" y="32911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1" name="pt1450"/>
            <p:cNvSpPr/>
            <p:nvPr/>
          </p:nvSpPr>
          <p:spPr>
            <a:xfrm>
              <a:off x="4071429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2" name="pt1451"/>
            <p:cNvSpPr/>
            <p:nvPr/>
          </p:nvSpPr>
          <p:spPr>
            <a:xfrm>
              <a:off x="4125535" y="29707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3" name="pt1452"/>
            <p:cNvSpPr/>
            <p:nvPr/>
          </p:nvSpPr>
          <p:spPr>
            <a:xfrm>
              <a:off x="4179642" y="28906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4" name="pt1453"/>
            <p:cNvSpPr/>
            <p:nvPr/>
          </p:nvSpPr>
          <p:spPr>
            <a:xfrm>
              <a:off x="4089465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5" name="pt1454"/>
            <p:cNvSpPr/>
            <p:nvPr/>
          </p:nvSpPr>
          <p:spPr>
            <a:xfrm>
              <a:off x="4125535" y="28906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6" name="pt1455"/>
            <p:cNvSpPr/>
            <p:nvPr/>
          </p:nvSpPr>
          <p:spPr>
            <a:xfrm>
              <a:off x="4089465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7" name="pt1456"/>
            <p:cNvSpPr/>
            <p:nvPr/>
          </p:nvSpPr>
          <p:spPr>
            <a:xfrm>
              <a:off x="4107500" y="29173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8" name="pt1457"/>
            <p:cNvSpPr/>
            <p:nvPr/>
          </p:nvSpPr>
          <p:spPr>
            <a:xfrm>
              <a:off x="4089465" y="30241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9" name="pt1458"/>
            <p:cNvSpPr/>
            <p:nvPr/>
          </p:nvSpPr>
          <p:spPr>
            <a:xfrm>
              <a:off x="4684634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0" name="pt1459"/>
            <p:cNvSpPr/>
            <p:nvPr/>
          </p:nvSpPr>
          <p:spPr>
            <a:xfrm>
              <a:off x="4648563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1" name="pt1460"/>
            <p:cNvSpPr/>
            <p:nvPr/>
          </p:nvSpPr>
          <p:spPr>
            <a:xfrm>
              <a:off x="4720705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2" name="pt1461"/>
            <p:cNvSpPr/>
            <p:nvPr/>
          </p:nvSpPr>
          <p:spPr>
            <a:xfrm>
              <a:off x="4558386" y="32911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3" name="pt1462"/>
            <p:cNvSpPr/>
            <p:nvPr/>
          </p:nvSpPr>
          <p:spPr>
            <a:xfrm>
              <a:off x="4666598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4" name="pt1463"/>
            <p:cNvSpPr/>
            <p:nvPr/>
          </p:nvSpPr>
          <p:spPr>
            <a:xfrm>
              <a:off x="4648563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5" name="pt1464"/>
            <p:cNvSpPr/>
            <p:nvPr/>
          </p:nvSpPr>
          <p:spPr>
            <a:xfrm>
              <a:off x="4684634" y="30241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6" name="pt1465"/>
            <p:cNvSpPr/>
            <p:nvPr/>
          </p:nvSpPr>
          <p:spPr>
            <a:xfrm>
              <a:off x="4432138" y="32644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7" name="pt1466"/>
            <p:cNvSpPr/>
            <p:nvPr/>
          </p:nvSpPr>
          <p:spPr>
            <a:xfrm>
              <a:off x="4666598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8" name="pt1467"/>
            <p:cNvSpPr/>
            <p:nvPr/>
          </p:nvSpPr>
          <p:spPr>
            <a:xfrm>
              <a:off x="4540350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9" name="pt1468"/>
            <p:cNvSpPr/>
            <p:nvPr/>
          </p:nvSpPr>
          <p:spPr>
            <a:xfrm>
              <a:off x="4468209" y="33712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0" name="pt1469"/>
            <p:cNvSpPr/>
            <p:nvPr/>
          </p:nvSpPr>
          <p:spPr>
            <a:xfrm>
              <a:off x="4594457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1" name="pt1470"/>
            <p:cNvSpPr/>
            <p:nvPr/>
          </p:nvSpPr>
          <p:spPr>
            <a:xfrm>
              <a:off x="4558386" y="3317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2" name="pt1471"/>
            <p:cNvSpPr/>
            <p:nvPr/>
          </p:nvSpPr>
          <p:spPr>
            <a:xfrm>
              <a:off x="4684634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3" name="pt1472"/>
            <p:cNvSpPr/>
            <p:nvPr/>
          </p:nvSpPr>
          <p:spPr>
            <a:xfrm>
              <a:off x="4486244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4" name="pt1473"/>
            <p:cNvSpPr/>
            <p:nvPr/>
          </p:nvSpPr>
          <p:spPr>
            <a:xfrm>
              <a:off x="4630528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5" name="pt1474"/>
            <p:cNvSpPr/>
            <p:nvPr/>
          </p:nvSpPr>
          <p:spPr>
            <a:xfrm>
              <a:off x="4648563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6" name="pt1475"/>
            <p:cNvSpPr/>
            <p:nvPr/>
          </p:nvSpPr>
          <p:spPr>
            <a:xfrm>
              <a:off x="4576421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7" name="pt1476"/>
            <p:cNvSpPr/>
            <p:nvPr/>
          </p:nvSpPr>
          <p:spPr>
            <a:xfrm>
              <a:off x="4648563" y="3317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8" name="pt1477"/>
            <p:cNvSpPr/>
            <p:nvPr/>
          </p:nvSpPr>
          <p:spPr>
            <a:xfrm>
              <a:off x="4540350" y="32377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9" name="pt1478"/>
            <p:cNvSpPr/>
            <p:nvPr/>
          </p:nvSpPr>
          <p:spPr>
            <a:xfrm>
              <a:off x="4702669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0" name="pt1479"/>
            <p:cNvSpPr/>
            <p:nvPr/>
          </p:nvSpPr>
          <p:spPr>
            <a:xfrm>
              <a:off x="4558386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1" name="pt1480"/>
            <p:cNvSpPr/>
            <p:nvPr/>
          </p:nvSpPr>
          <p:spPr>
            <a:xfrm>
              <a:off x="4720705" y="32377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2" name="pt1481"/>
            <p:cNvSpPr/>
            <p:nvPr/>
          </p:nvSpPr>
          <p:spPr>
            <a:xfrm>
              <a:off x="4684634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3" name="pt1482"/>
            <p:cNvSpPr/>
            <p:nvPr/>
          </p:nvSpPr>
          <p:spPr>
            <a:xfrm>
              <a:off x="4612492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4" name="pt1483"/>
            <p:cNvSpPr/>
            <p:nvPr/>
          </p:nvSpPr>
          <p:spPr>
            <a:xfrm>
              <a:off x="4630528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5" name="pt1484"/>
            <p:cNvSpPr/>
            <p:nvPr/>
          </p:nvSpPr>
          <p:spPr>
            <a:xfrm>
              <a:off x="4702669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6" name="pt1485"/>
            <p:cNvSpPr/>
            <p:nvPr/>
          </p:nvSpPr>
          <p:spPr>
            <a:xfrm>
              <a:off x="4738740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7" name="pt1486"/>
            <p:cNvSpPr/>
            <p:nvPr/>
          </p:nvSpPr>
          <p:spPr>
            <a:xfrm>
              <a:off x="4648563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8" name="pt1487"/>
            <p:cNvSpPr/>
            <p:nvPr/>
          </p:nvSpPr>
          <p:spPr>
            <a:xfrm>
              <a:off x="4468209" y="3211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9" name="pt1488"/>
            <p:cNvSpPr/>
            <p:nvPr/>
          </p:nvSpPr>
          <p:spPr>
            <a:xfrm>
              <a:off x="4522315" y="32644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0" name="pt1489"/>
            <p:cNvSpPr/>
            <p:nvPr/>
          </p:nvSpPr>
          <p:spPr>
            <a:xfrm>
              <a:off x="4504280" y="32644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1" name="pt1490"/>
            <p:cNvSpPr/>
            <p:nvPr/>
          </p:nvSpPr>
          <p:spPr>
            <a:xfrm>
              <a:off x="4540350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2" name="pt1491"/>
            <p:cNvSpPr/>
            <p:nvPr/>
          </p:nvSpPr>
          <p:spPr>
            <a:xfrm>
              <a:off x="4756776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3" name="pt1492"/>
            <p:cNvSpPr/>
            <p:nvPr/>
          </p:nvSpPr>
          <p:spPr>
            <a:xfrm>
              <a:off x="4648563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4" name="pt1493"/>
            <p:cNvSpPr/>
            <p:nvPr/>
          </p:nvSpPr>
          <p:spPr>
            <a:xfrm>
              <a:off x="4648563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5" name="pt1494"/>
            <p:cNvSpPr/>
            <p:nvPr/>
          </p:nvSpPr>
          <p:spPr>
            <a:xfrm>
              <a:off x="4684634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6" name="pt1495"/>
            <p:cNvSpPr/>
            <p:nvPr/>
          </p:nvSpPr>
          <p:spPr>
            <a:xfrm>
              <a:off x="4630528" y="32911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7" name="pt1496"/>
            <p:cNvSpPr/>
            <p:nvPr/>
          </p:nvSpPr>
          <p:spPr>
            <a:xfrm>
              <a:off x="4576421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8" name="pt1497"/>
            <p:cNvSpPr/>
            <p:nvPr/>
          </p:nvSpPr>
          <p:spPr>
            <a:xfrm>
              <a:off x="4558386" y="32377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9" name="pt1498"/>
            <p:cNvSpPr/>
            <p:nvPr/>
          </p:nvSpPr>
          <p:spPr>
            <a:xfrm>
              <a:off x="4630528" y="3211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0" name="pt1499"/>
            <p:cNvSpPr/>
            <p:nvPr/>
          </p:nvSpPr>
          <p:spPr>
            <a:xfrm>
              <a:off x="4666598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1" name="pt1500"/>
            <p:cNvSpPr/>
            <p:nvPr/>
          </p:nvSpPr>
          <p:spPr>
            <a:xfrm>
              <a:off x="4558386" y="3211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2" name="pt1501"/>
            <p:cNvSpPr/>
            <p:nvPr/>
          </p:nvSpPr>
          <p:spPr>
            <a:xfrm>
              <a:off x="4432138" y="32911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3" name="pt1502"/>
            <p:cNvSpPr/>
            <p:nvPr/>
          </p:nvSpPr>
          <p:spPr>
            <a:xfrm>
              <a:off x="4594457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4" name="pt1503"/>
            <p:cNvSpPr/>
            <p:nvPr/>
          </p:nvSpPr>
          <p:spPr>
            <a:xfrm>
              <a:off x="4594457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5" name="pt1504"/>
            <p:cNvSpPr/>
            <p:nvPr/>
          </p:nvSpPr>
          <p:spPr>
            <a:xfrm>
              <a:off x="4594457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6" name="pt1505"/>
            <p:cNvSpPr/>
            <p:nvPr/>
          </p:nvSpPr>
          <p:spPr>
            <a:xfrm>
              <a:off x="4612492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7" name="pt1506"/>
            <p:cNvSpPr/>
            <p:nvPr/>
          </p:nvSpPr>
          <p:spPr>
            <a:xfrm>
              <a:off x="4378031" y="32377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8" name="pt1507"/>
            <p:cNvSpPr/>
            <p:nvPr/>
          </p:nvSpPr>
          <p:spPr>
            <a:xfrm>
              <a:off x="4576421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9" name="pt1508"/>
            <p:cNvSpPr/>
            <p:nvPr/>
          </p:nvSpPr>
          <p:spPr>
            <a:xfrm>
              <a:off x="4919095" y="30241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0" name="pt1509"/>
            <p:cNvSpPr/>
            <p:nvPr/>
          </p:nvSpPr>
          <p:spPr>
            <a:xfrm>
              <a:off x="4756776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1" name="pt1510"/>
            <p:cNvSpPr/>
            <p:nvPr/>
          </p:nvSpPr>
          <p:spPr>
            <a:xfrm>
              <a:off x="4901059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2" name="pt1511"/>
            <p:cNvSpPr/>
            <p:nvPr/>
          </p:nvSpPr>
          <p:spPr>
            <a:xfrm>
              <a:off x="4846953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3" name="pt1512"/>
            <p:cNvSpPr/>
            <p:nvPr/>
          </p:nvSpPr>
          <p:spPr>
            <a:xfrm>
              <a:off x="4883024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4" name="pt1513"/>
            <p:cNvSpPr/>
            <p:nvPr/>
          </p:nvSpPr>
          <p:spPr>
            <a:xfrm>
              <a:off x="5027307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5" name="pt1514"/>
            <p:cNvSpPr/>
            <p:nvPr/>
          </p:nvSpPr>
          <p:spPr>
            <a:xfrm>
              <a:off x="4648563" y="32377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6" name="pt1515"/>
            <p:cNvSpPr/>
            <p:nvPr/>
          </p:nvSpPr>
          <p:spPr>
            <a:xfrm>
              <a:off x="4973201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7" name="pt1516"/>
            <p:cNvSpPr/>
            <p:nvPr/>
          </p:nvSpPr>
          <p:spPr>
            <a:xfrm>
              <a:off x="4883024" y="32377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8" name="pt1517"/>
            <p:cNvSpPr/>
            <p:nvPr/>
          </p:nvSpPr>
          <p:spPr>
            <a:xfrm>
              <a:off x="4937130" y="29440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9" name="pt1518"/>
            <p:cNvSpPr/>
            <p:nvPr/>
          </p:nvSpPr>
          <p:spPr>
            <a:xfrm>
              <a:off x="4756776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0" name="pt1519"/>
            <p:cNvSpPr/>
            <p:nvPr/>
          </p:nvSpPr>
          <p:spPr>
            <a:xfrm>
              <a:off x="4792846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1" name="pt1520"/>
            <p:cNvSpPr/>
            <p:nvPr/>
          </p:nvSpPr>
          <p:spPr>
            <a:xfrm>
              <a:off x="4828917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2" name="pt1521"/>
            <p:cNvSpPr/>
            <p:nvPr/>
          </p:nvSpPr>
          <p:spPr>
            <a:xfrm>
              <a:off x="4738740" y="32377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3" name="pt1522"/>
            <p:cNvSpPr/>
            <p:nvPr/>
          </p:nvSpPr>
          <p:spPr>
            <a:xfrm>
              <a:off x="4756776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4" name="pt1523"/>
            <p:cNvSpPr/>
            <p:nvPr/>
          </p:nvSpPr>
          <p:spPr>
            <a:xfrm>
              <a:off x="4792846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5" name="pt1524"/>
            <p:cNvSpPr/>
            <p:nvPr/>
          </p:nvSpPr>
          <p:spPr>
            <a:xfrm>
              <a:off x="4828917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6" name="pt1525"/>
            <p:cNvSpPr/>
            <p:nvPr/>
          </p:nvSpPr>
          <p:spPr>
            <a:xfrm>
              <a:off x="5045343" y="28906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7" name="pt1526"/>
            <p:cNvSpPr/>
            <p:nvPr/>
          </p:nvSpPr>
          <p:spPr>
            <a:xfrm>
              <a:off x="5081413" y="3211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8" name="pt1527"/>
            <p:cNvSpPr/>
            <p:nvPr/>
          </p:nvSpPr>
          <p:spPr>
            <a:xfrm>
              <a:off x="4738740" y="3317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9" name="pt1528"/>
            <p:cNvSpPr/>
            <p:nvPr/>
          </p:nvSpPr>
          <p:spPr>
            <a:xfrm>
              <a:off x="4864988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0" name="pt1529"/>
            <p:cNvSpPr/>
            <p:nvPr/>
          </p:nvSpPr>
          <p:spPr>
            <a:xfrm>
              <a:off x="4720705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1" name="pt1530"/>
            <p:cNvSpPr/>
            <p:nvPr/>
          </p:nvSpPr>
          <p:spPr>
            <a:xfrm>
              <a:off x="5045343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2" name="pt1531"/>
            <p:cNvSpPr/>
            <p:nvPr/>
          </p:nvSpPr>
          <p:spPr>
            <a:xfrm>
              <a:off x="4720705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3" name="pt1532"/>
            <p:cNvSpPr/>
            <p:nvPr/>
          </p:nvSpPr>
          <p:spPr>
            <a:xfrm>
              <a:off x="4864988" y="30241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4" name="pt1533"/>
            <p:cNvSpPr/>
            <p:nvPr/>
          </p:nvSpPr>
          <p:spPr>
            <a:xfrm>
              <a:off x="4919095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5" name="pt1534"/>
            <p:cNvSpPr/>
            <p:nvPr/>
          </p:nvSpPr>
          <p:spPr>
            <a:xfrm>
              <a:off x="4702669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6" name="pt1535"/>
            <p:cNvSpPr/>
            <p:nvPr/>
          </p:nvSpPr>
          <p:spPr>
            <a:xfrm>
              <a:off x="4720705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7" name="pt1536"/>
            <p:cNvSpPr/>
            <p:nvPr/>
          </p:nvSpPr>
          <p:spPr>
            <a:xfrm>
              <a:off x="4846953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8" name="pt1537"/>
            <p:cNvSpPr/>
            <p:nvPr/>
          </p:nvSpPr>
          <p:spPr>
            <a:xfrm>
              <a:off x="4883024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9" name="pt1538"/>
            <p:cNvSpPr/>
            <p:nvPr/>
          </p:nvSpPr>
          <p:spPr>
            <a:xfrm>
              <a:off x="4937130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0" name="pt1539"/>
            <p:cNvSpPr/>
            <p:nvPr/>
          </p:nvSpPr>
          <p:spPr>
            <a:xfrm>
              <a:off x="4991236" y="28906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1" name="pt1540"/>
            <p:cNvSpPr/>
            <p:nvPr/>
          </p:nvSpPr>
          <p:spPr>
            <a:xfrm>
              <a:off x="4846953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2" name="pt1541"/>
            <p:cNvSpPr/>
            <p:nvPr/>
          </p:nvSpPr>
          <p:spPr>
            <a:xfrm>
              <a:off x="4756776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3" name="pt1542"/>
            <p:cNvSpPr/>
            <p:nvPr/>
          </p:nvSpPr>
          <p:spPr>
            <a:xfrm>
              <a:off x="4846953" y="3211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4" name="pt1543"/>
            <p:cNvSpPr/>
            <p:nvPr/>
          </p:nvSpPr>
          <p:spPr>
            <a:xfrm>
              <a:off x="4937130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5" name="pt1544"/>
            <p:cNvSpPr/>
            <p:nvPr/>
          </p:nvSpPr>
          <p:spPr>
            <a:xfrm>
              <a:off x="4846953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6" name="pt1545"/>
            <p:cNvSpPr/>
            <p:nvPr/>
          </p:nvSpPr>
          <p:spPr>
            <a:xfrm>
              <a:off x="4828917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7" name="pt1546"/>
            <p:cNvSpPr/>
            <p:nvPr/>
          </p:nvSpPr>
          <p:spPr>
            <a:xfrm>
              <a:off x="4702669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8" name="pt1547"/>
            <p:cNvSpPr/>
            <p:nvPr/>
          </p:nvSpPr>
          <p:spPr>
            <a:xfrm>
              <a:off x="4810882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9" name="pt1548"/>
            <p:cNvSpPr/>
            <p:nvPr/>
          </p:nvSpPr>
          <p:spPr>
            <a:xfrm>
              <a:off x="4846953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50" name="pt1549"/>
            <p:cNvSpPr/>
            <p:nvPr/>
          </p:nvSpPr>
          <p:spPr>
            <a:xfrm>
              <a:off x="4756776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51" name="pt1550"/>
            <p:cNvSpPr/>
            <p:nvPr/>
          </p:nvSpPr>
          <p:spPr>
            <a:xfrm>
              <a:off x="4756776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52" name="pt1551"/>
            <p:cNvSpPr/>
            <p:nvPr/>
          </p:nvSpPr>
          <p:spPr>
            <a:xfrm>
              <a:off x="4901059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53" name="pt1552"/>
            <p:cNvSpPr/>
            <p:nvPr/>
          </p:nvSpPr>
          <p:spPr>
            <a:xfrm>
              <a:off x="4864988" y="30241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54" name="pt1553"/>
            <p:cNvSpPr/>
            <p:nvPr/>
          </p:nvSpPr>
          <p:spPr>
            <a:xfrm>
              <a:off x="4774811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55" name="pt1554"/>
            <p:cNvSpPr/>
            <p:nvPr/>
          </p:nvSpPr>
          <p:spPr>
            <a:xfrm>
              <a:off x="4738740" y="32377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56" name="pt1555"/>
            <p:cNvSpPr/>
            <p:nvPr/>
          </p:nvSpPr>
          <p:spPr>
            <a:xfrm>
              <a:off x="4774811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57" name="pt1556"/>
            <p:cNvSpPr/>
            <p:nvPr/>
          </p:nvSpPr>
          <p:spPr>
            <a:xfrm>
              <a:off x="4810882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58" name="pt1557"/>
            <p:cNvSpPr/>
            <p:nvPr/>
          </p:nvSpPr>
          <p:spPr>
            <a:xfrm>
              <a:off x="4756776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59" name="pg1558"/>
            <p:cNvSpPr/>
            <p:nvPr/>
          </p:nvSpPr>
          <p:spPr>
            <a:xfrm>
              <a:off x="3997391" y="3540191"/>
              <a:ext cx="1149217" cy="692017"/>
            </a:xfrm>
            <a:custGeom>
              <a:avLst/>
              <a:pathLst>
                <a:path w="1149217" h="692017">
                  <a:moveTo>
                    <a:pt x="0" y="692017"/>
                  </a:moveTo>
                  <a:lnTo>
                    <a:pt x="1149217" y="692017"/>
                  </a:lnTo>
                  <a:lnTo>
                    <a:pt x="1149217" y="0"/>
                  </a:lnTo>
                  <a:lnTo>
                    <a:pt x="0" y="0"/>
                  </a:lnTo>
                  <a:close/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60" name="tx1559"/>
            <p:cNvSpPr/>
            <p:nvPr/>
          </p:nvSpPr>
          <p:spPr>
            <a:xfrm>
              <a:off x="4079271" y="3764828"/>
              <a:ext cx="985456" cy="16511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381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381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Petal.Length</a:t>
              </a:r>
            </a:p>
          </p:txBody>
        </p:sp>
        <p:sp>
          <p:nvSpPr>
            <p:cNvPr id="1561" name="pg1560"/>
            <p:cNvSpPr/>
            <p:nvPr/>
          </p:nvSpPr>
          <p:spPr>
            <a:xfrm>
              <a:off x="3997391" y="4352909"/>
              <a:ext cx="1149217" cy="692017"/>
            </a:xfrm>
            <a:custGeom>
              <a:avLst/>
              <a:pathLst>
                <a:path w="1149217" h="692017">
                  <a:moveTo>
                    <a:pt x="0" y="692017"/>
                  </a:moveTo>
                  <a:lnTo>
                    <a:pt x="1149217" y="692017"/>
                  </a:lnTo>
                  <a:lnTo>
                    <a:pt x="1149217" y="0"/>
                  </a:lnTo>
                  <a:lnTo>
                    <a:pt x="0" y="0"/>
                  </a:lnTo>
                  <a:close/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62" name="pt1561"/>
            <p:cNvSpPr/>
            <p:nvPr/>
          </p:nvSpPr>
          <p:spPr>
            <a:xfrm>
              <a:off x="4089465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63" name="pt1562"/>
            <p:cNvSpPr/>
            <p:nvPr/>
          </p:nvSpPr>
          <p:spPr>
            <a:xfrm>
              <a:off x="4089465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64" name="pt1563"/>
            <p:cNvSpPr/>
            <p:nvPr/>
          </p:nvSpPr>
          <p:spPr>
            <a:xfrm>
              <a:off x="4071429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65" name="pt1564"/>
            <p:cNvSpPr/>
            <p:nvPr/>
          </p:nvSpPr>
          <p:spPr>
            <a:xfrm>
              <a:off x="410750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66" name="pt1565"/>
            <p:cNvSpPr/>
            <p:nvPr/>
          </p:nvSpPr>
          <p:spPr>
            <a:xfrm>
              <a:off x="4089465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67" name="pt1566"/>
            <p:cNvSpPr/>
            <p:nvPr/>
          </p:nvSpPr>
          <p:spPr>
            <a:xfrm>
              <a:off x="4143571" y="4916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68" name="pt1567"/>
            <p:cNvSpPr/>
            <p:nvPr/>
          </p:nvSpPr>
          <p:spPr>
            <a:xfrm>
              <a:off x="4089465" y="494326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69" name="pt1568"/>
            <p:cNvSpPr/>
            <p:nvPr/>
          </p:nvSpPr>
          <p:spPr>
            <a:xfrm>
              <a:off x="410750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0" name="pt1569"/>
            <p:cNvSpPr/>
            <p:nvPr/>
          </p:nvSpPr>
          <p:spPr>
            <a:xfrm>
              <a:off x="4089465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1" name="pt1570"/>
            <p:cNvSpPr/>
            <p:nvPr/>
          </p:nvSpPr>
          <p:spPr>
            <a:xfrm>
              <a:off x="4107500" y="49966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2" name="pt1571"/>
            <p:cNvSpPr/>
            <p:nvPr/>
          </p:nvSpPr>
          <p:spPr>
            <a:xfrm>
              <a:off x="410750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3" name="pt1572"/>
            <p:cNvSpPr/>
            <p:nvPr/>
          </p:nvSpPr>
          <p:spPr>
            <a:xfrm>
              <a:off x="4125535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4" name="pt1573"/>
            <p:cNvSpPr/>
            <p:nvPr/>
          </p:nvSpPr>
          <p:spPr>
            <a:xfrm>
              <a:off x="4089465" y="49966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5" name="pt1574"/>
            <p:cNvSpPr/>
            <p:nvPr/>
          </p:nvSpPr>
          <p:spPr>
            <a:xfrm>
              <a:off x="4035358" y="49966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6" name="pt1575"/>
            <p:cNvSpPr/>
            <p:nvPr/>
          </p:nvSpPr>
          <p:spPr>
            <a:xfrm>
              <a:off x="4053394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7" name="pt1576"/>
            <p:cNvSpPr/>
            <p:nvPr/>
          </p:nvSpPr>
          <p:spPr>
            <a:xfrm>
              <a:off x="4107500" y="4916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8" name="pt1577"/>
            <p:cNvSpPr/>
            <p:nvPr/>
          </p:nvSpPr>
          <p:spPr>
            <a:xfrm>
              <a:off x="4071429" y="4916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9" name="pt1578"/>
            <p:cNvSpPr/>
            <p:nvPr/>
          </p:nvSpPr>
          <p:spPr>
            <a:xfrm>
              <a:off x="4089465" y="494326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0" name="pt1579"/>
            <p:cNvSpPr/>
            <p:nvPr/>
          </p:nvSpPr>
          <p:spPr>
            <a:xfrm>
              <a:off x="4143571" y="494326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1" name="pt1580"/>
            <p:cNvSpPr/>
            <p:nvPr/>
          </p:nvSpPr>
          <p:spPr>
            <a:xfrm>
              <a:off x="4107500" y="494326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2" name="pt1581"/>
            <p:cNvSpPr/>
            <p:nvPr/>
          </p:nvSpPr>
          <p:spPr>
            <a:xfrm>
              <a:off x="4143571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3" name="pt1582"/>
            <p:cNvSpPr/>
            <p:nvPr/>
          </p:nvSpPr>
          <p:spPr>
            <a:xfrm>
              <a:off x="4107500" y="4916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4" name="pt1583"/>
            <p:cNvSpPr/>
            <p:nvPr/>
          </p:nvSpPr>
          <p:spPr>
            <a:xfrm>
              <a:off x="4017323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5" name="pt1584"/>
            <p:cNvSpPr/>
            <p:nvPr/>
          </p:nvSpPr>
          <p:spPr>
            <a:xfrm>
              <a:off x="4143571" y="48898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6" name="pt1585"/>
            <p:cNvSpPr/>
            <p:nvPr/>
          </p:nvSpPr>
          <p:spPr>
            <a:xfrm>
              <a:off x="4179642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7" name="pt1586"/>
            <p:cNvSpPr/>
            <p:nvPr/>
          </p:nvSpPr>
          <p:spPr>
            <a:xfrm>
              <a:off x="4125535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8" name="pt1587"/>
            <p:cNvSpPr/>
            <p:nvPr/>
          </p:nvSpPr>
          <p:spPr>
            <a:xfrm>
              <a:off x="4125535" y="4916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9" name="pt1588"/>
            <p:cNvSpPr/>
            <p:nvPr/>
          </p:nvSpPr>
          <p:spPr>
            <a:xfrm>
              <a:off x="410750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0" name="pt1589"/>
            <p:cNvSpPr/>
            <p:nvPr/>
          </p:nvSpPr>
          <p:spPr>
            <a:xfrm>
              <a:off x="4089465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1" name="pt1590"/>
            <p:cNvSpPr/>
            <p:nvPr/>
          </p:nvSpPr>
          <p:spPr>
            <a:xfrm>
              <a:off x="4125535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2" name="pt1591"/>
            <p:cNvSpPr/>
            <p:nvPr/>
          </p:nvSpPr>
          <p:spPr>
            <a:xfrm>
              <a:off x="4125535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3" name="pt1592"/>
            <p:cNvSpPr/>
            <p:nvPr/>
          </p:nvSpPr>
          <p:spPr>
            <a:xfrm>
              <a:off x="4107500" y="4916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4" name="pt1593"/>
            <p:cNvSpPr/>
            <p:nvPr/>
          </p:nvSpPr>
          <p:spPr>
            <a:xfrm>
              <a:off x="4107500" y="49966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5" name="pt1594"/>
            <p:cNvSpPr/>
            <p:nvPr/>
          </p:nvSpPr>
          <p:spPr>
            <a:xfrm>
              <a:off x="4089465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6" name="pt1595"/>
            <p:cNvSpPr/>
            <p:nvPr/>
          </p:nvSpPr>
          <p:spPr>
            <a:xfrm>
              <a:off x="410750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7" name="pt1596"/>
            <p:cNvSpPr/>
            <p:nvPr/>
          </p:nvSpPr>
          <p:spPr>
            <a:xfrm>
              <a:off x="4053394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8" name="pt1597"/>
            <p:cNvSpPr/>
            <p:nvPr/>
          </p:nvSpPr>
          <p:spPr>
            <a:xfrm>
              <a:off x="4071429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9" name="pt1598"/>
            <p:cNvSpPr/>
            <p:nvPr/>
          </p:nvSpPr>
          <p:spPr>
            <a:xfrm>
              <a:off x="4089465" y="49966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0" name="pt1599"/>
            <p:cNvSpPr/>
            <p:nvPr/>
          </p:nvSpPr>
          <p:spPr>
            <a:xfrm>
              <a:off x="4071429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1" name="pt1600"/>
            <p:cNvSpPr/>
            <p:nvPr/>
          </p:nvSpPr>
          <p:spPr>
            <a:xfrm>
              <a:off x="410750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2" name="pt1601"/>
            <p:cNvSpPr/>
            <p:nvPr/>
          </p:nvSpPr>
          <p:spPr>
            <a:xfrm>
              <a:off x="4071429" y="494326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3" name="pt1602"/>
            <p:cNvSpPr/>
            <p:nvPr/>
          </p:nvSpPr>
          <p:spPr>
            <a:xfrm>
              <a:off x="4071429" y="494326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4" name="pt1603"/>
            <p:cNvSpPr/>
            <p:nvPr/>
          </p:nvSpPr>
          <p:spPr>
            <a:xfrm>
              <a:off x="4071429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5" name="pt1604"/>
            <p:cNvSpPr/>
            <p:nvPr/>
          </p:nvSpPr>
          <p:spPr>
            <a:xfrm>
              <a:off x="4125535" y="48631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6" name="pt1605"/>
            <p:cNvSpPr/>
            <p:nvPr/>
          </p:nvSpPr>
          <p:spPr>
            <a:xfrm>
              <a:off x="4179642" y="4916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7" name="pt1606"/>
            <p:cNvSpPr/>
            <p:nvPr/>
          </p:nvSpPr>
          <p:spPr>
            <a:xfrm>
              <a:off x="4089465" y="494326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8" name="pt1607"/>
            <p:cNvSpPr/>
            <p:nvPr/>
          </p:nvSpPr>
          <p:spPr>
            <a:xfrm>
              <a:off x="4125535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9" name="pt1608"/>
            <p:cNvSpPr/>
            <p:nvPr/>
          </p:nvSpPr>
          <p:spPr>
            <a:xfrm>
              <a:off x="4089465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0" name="pt1609"/>
            <p:cNvSpPr/>
            <p:nvPr/>
          </p:nvSpPr>
          <p:spPr>
            <a:xfrm>
              <a:off x="410750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1" name="pt1610"/>
            <p:cNvSpPr/>
            <p:nvPr/>
          </p:nvSpPr>
          <p:spPr>
            <a:xfrm>
              <a:off x="4089465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2" name="pt1611"/>
            <p:cNvSpPr/>
            <p:nvPr/>
          </p:nvSpPr>
          <p:spPr>
            <a:xfrm>
              <a:off x="4684634" y="46495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3" name="pt1612"/>
            <p:cNvSpPr/>
            <p:nvPr/>
          </p:nvSpPr>
          <p:spPr>
            <a:xfrm>
              <a:off x="4648563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4" name="pt1613"/>
            <p:cNvSpPr/>
            <p:nvPr/>
          </p:nvSpPr>
          <p:spPr>
            <a:xfrm>
              <a:off x="4720705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5" name="pt1614"/>
            <p:cNvSpPr/>
            <p:nvPr/>
          </p:nvSpPr>
          <p:spPr>
            <a:xfrm>
              <a:off x="4558386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6" name="pt1615"/>
            <p:cNvSpPr/>
            <p:nvPr/>
          </p:nvSpPr>
          <p:spPr>
            <a:xfrm>
              <a:off x="4666598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7" name="pt1616"/>
            <p:cNvSpPr/>
            <p:nvPr/>
          </p:nvSpPr>
          <p:spPr>
            <a:xfrm>
              <a:off x="4648563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8" name="pt1617"/>
            <p:cNvSpPr/>
            <p:nvPr/>
          </p:nvSpPr>
          <p:spPr>
            <a:xfrm>
              <a:off x="4684634" y="45961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9" name="pt1618"/>
            <p:cNvSpPr/>
            <p:nvPr/>
          </p:nvSpPr>
          <p:spPr>
            <a:xfrm>
              <a:off x="4432138" y="47563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20" name="pt1619"/>
            <p:cNvSpPr/>
            <p:nvPr/>
          </p:nvSpPr>
          <p:spPr>
            <a:xfrm>
              <a:off x="4666598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21" name="pt1620"/>
            <p:cNvSpPr/>
            <p:nvPr/>
          </p:nvSpPr>
          <p:spPr>
            <a:xfrm>
              <a:off x="4540350" y="46495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22" name="pt1621"/>
            <p:cNvSpPr/>
            <p:nvPr/>
          </p:nvSpPr>
          <p:spPr>
            <a:xfrm>
              <a:off x="4468209" y="47563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23" name="pt1622"/>
            <p:cNvSpPr/>
            <p:nvPr/>
          </p:nvSpPr>
          <p:spPr>
            <a:xfrm>
              <a:off x="4594457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24" name="pt1623"/>
            <p:cNvSpPr/>
            <p:nvPr/>
          </p:nvSpPr>
          <p:spPr>
            <a:xfrm>
              <a:off x="4558386" y="47563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25" name="pt1624"/>
            <p:cNvSpPr/>
            <p:nvPr/>
          </p:nvSpPr>
          <p:spPr>
            <a:xfrm>
              <a:off x="4684634" y="46495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26" name="pt1625"/>
            <p:cNvSpPr/>
            <p:nvPr/>
          </p:nvSpPr>
          <p:spPr>
            <a:xfrm>
              <a:off x="4486244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27" name="pt1626"/>
            <p:cNvSpPr/>
            <p:nvPr/>
          </p:nvSpPr>
          <p:spPr>
            <a:xfrm>
              <a:off x="4630528" y="46495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28" name="pt1627"/>
            <p:cNvSpPr/>
            <p:nvPr/>
          </p:nvSpPr>
          <p:spPr>
            <a:xfrm>
              <a:off x="4648563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29" name="pt1628"/>
            <p:cNvSpPr/>
            <p:nvPr/>
          </p:nvSpPr>
          <p:spPr>
            <a:xfrm>
              <a:off x="4576421" y="47563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30" name="pt1629"/>
            <p:cNvSpPr/>
            <p:nvPr/>
          </p:nvSpPr>
          <p:spPr>
            <a:xfrm>
              <a:off x="4648563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31" name="pt1630"/>
            <p:cNvSpPr/>
            <p:nvPr/>
          </p:nvSpPr>
          <p:spPr>
            <a:xfrm>
              <a:off x="4540350" y="47296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32" name="pt1631"/>
            <p:cNvSpPr/>
            <p:nvPr/>
          </p:nvSpPr>
          <p:spPr>
            <a:xfrm>
              <a:off x="4702669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33" name="pt1632"/>
            <p:cNvSpPr/>
            <p:nvPr/>
          </p:nvSpPr>
          <p:spPr>
            <a:xfrm>
              <a:off x="4558386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34" name="pt1633"/>
            <p:cNvSpPr/>
            <p:nvPr/>
          </p:nvSpPr>
          <p:spPr>
            <a:xfrm>
              <a:off x="4720705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35" name="pt1634"/>
            <p:cNvSpPr/>
            <p:nvPr/>
          </p:nvSpPr>
          <p:spPr>
            <a:xfrm>
              <a:off x="4684634" y="47029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36" name="pt1635"/>
            <p:cNvSpPr/>
            <p:nvPr/>
          </p:nvSpPr>
          <p:spPr>
            <a:xfrm>
              <a:off x="4612492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37" name="pt1636"/>
            <p:cNvSpPr/>
            <p:nvPr/>
          </p:nvSpPr>
          <p:spPr>
            <a:xfrm>
              <a:off x="4630528" y="46495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38" name="pt1637"/>
            <p:cNvSpPr/>
            <p:nvPr/>
          </p:nvSpPr>
          <p:spPr>
            <a:xfrm>
              <a:off x="4702669" y="46495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39" name="pt1638"/>
            <p:cNvSpPr/>
            <p:nvPr/>
          </p:nvSpPr>
          <p:spPr>
            <a:xfrm>
              <a:off x="4738740" y="45694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40" name="pt1639"/>
            <p:cNvSpPr/>
            <p:nvPr/>
          </p:nvSpPr>
          <p:spPr>
            <a:xfrm>
              <a:off x="4648563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41" name="pt1640"/>
            <p:cNvSpPr/>
            <p:nvPr/>
          </p:nvSpPr>
          <p:spPr>
            <a:xfrm>
              <a:off x="4468209" y="47563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42" name="pt1641"/>
            <p:cNvSpPr/>
            <p:nvPr/>
          </p:nvSpPr>
          <p:spPr>
            <a:xfrm>
              <a:off x="4522315" y="47296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43" name="pt1642"/>
            <p:cNvSpPr/>
            <p:nvPr/>
          </p:nvSpPr>
          <p:spPr>
            <a:xfrm>
              <a:off x="4504280" y="47563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44" name="pt1643"/>
            <p:cNvSpPr/>
            <p:nvPr/>
          </p:nvSpPr>
          <p:spPr>
            <a:xfrm>
              <a:off x="4540350" y="47029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45" name="pt1644"/>
            <p:cNvSpPr/>
            <p:nvPr/>
          </p:nvSpPr>
          <p:spPr>
            <a:xfrm>
              <a:off x="4756776" y="45961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46" name="pt1645"/>
            <p:cNvSpPr/>
            <p:nvPr/>
          </p:nvSpPr>
          <p:spPr>
            <a:xfrm>
              <a:off x="4648563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47" name="pt1646"/>
            <p:cNvSpPr/>
            <p:nvPr/>
          </p:nvSpPr>
          <p:spPr>
            <a:xfrm>
              <a:off x="4648563" y="45961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48" name="pt1647"/>
            <p:cNvSpPr/>
            <p:nvPr/>
          </p:nvSpPr>
          <p:spPr>
            <a:xfrm>
              <a:off x="4684634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49" name="pt1648"/>
            <p:cNvSpPr/>
            <p:nvPr/>
          </p:nvSpPr>
          <p:spPr>
            <a:xfrm>
              <a:off x="4630528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50" name="pt1649"/>
            <p:cNvSpPr/>
            <p:nvPr/>
          </p:nvSpPr>
          <p:spPr>
            <a:xfrm>
              <a:off x="4576421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51" name="pt1650"/>
            <p:cNvSpPr/>
            <p:nvPr/>
          </p:nvSpPr>
          <p:spPr>
            <a:xfrm>
              <a:off x="4558386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52" name="pt1651"/>
            <p:cNvSpPr/>
            <p:nvPr/>
          </p:nvSpPr>
          <p:spPr>
            <a:xfrm>
              <a:off x="4630528" y="47029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53" name="pt1652"/>
            <p:cNvSpPr/>
            <p:nvPr/>
          </p:nvSpPr>
          <p:spPr>
            <a:xfrm>
              <a:off x="4666598" y="46495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54" name="pt1653"/>
            <p:cNvSpPr/>
            <p:nvPr/>
          </p:nvSpPr>
          <p:spPr>
            <a:xfrm>
              <a:off x="4558386" y="47029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55" name="pt1654"/>
            <p:cNvSpPr/>
            <p:nvPr/>
          </p:nvSpPr>
          <p:spPr>
            <a:xfrm>
              <a:off x="4432138" y="47563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56" name="pt1655"/>
            <p:cNvSpPr/>
            <p:nvPr/>
          </p:nvSpPr>
          <p:spPr>
            <a:xfrm>
              <a:off x="4594457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57" name="pt1656"/>
            <p:cNvSpPr/>
            <p:nvPr/>
          </p:nvSpPr>
          <p:spPr>
            <a:xfrm>
              <a:off x="4594457" y="47029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58" name="pt1657"/>
            <p:cNvSpPr/>
            <p:nvPr/>
          </p:nvSpPr>
          <p:spPr>
            <a:xfrm>
              <a:off x="4594457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59" name="pt1658"/>
            <p:cNvSpPr/>
            <p:nvPr/>
          </p:nvSpPr>
          <p:spPr>
            <a:xfrm>
              <a:off x="4612492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60" name="pt1659"/>
            <p:cNvSpPr/>
            <p:nvPr/>
          </p:nvSpPr>
          <p:spPr>
            <a:xfrm>
              <a:off x="4378031" y="47296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61" name="pt1660"/>
            <p:cNvSpPr/>
            <p:nvPr/>
          </p:nvSpPr>
          <p:spPr>
            <a:xfrm>
              <a:off x="4576421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62" name="pt1661"/>
            <p:cNvSpPr/>
            <p:nvPr/>
          </p:nvSpPr>
          <p:spPr>
            <a:xfrm>
              <a:off x="4919095" y="43559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63" name="pt1662"/>
            <p:cNvSpPr/>
            <p:nvPr/>
          </p:nvSpPr>
          <p:spPr>
            <a:xfrm>
              <a:off x="4756776" y="45160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64" name="pt1663"/>
            <p:cNvSpPr/>
            <p:nvPr/>
          </p:nvSpPr>
          <p:spPr>
            <a:xfrm>
              <a:off x="4901059" y="44627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65" name="pt1664"/>
            <p:cNvSpPr/>
            <p:nvPr/>
          </p:nvSpPr>
          <p:spPr>
            <a:xfrm>
              <a:off x="4846953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66" name="pt1665"/>
            <p:cNvSpPr/>
            <p:nvPr/>
          </p:nvSpPr>
          <p:spPr>
            <a:xfrm>
              <a:off x="4883024" y="44360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67" name="pt1666"/>
            <p:cNvSpPr/>
            <p:nvPr/>
          </p:nvSpPr>
          <p:spPr>
            <a:xfrm>
              <a:off x="5027307" y="44627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68" name="pt1667"/>
            <p:cNvSpPr/>
            <p:nvPr/>
          </p:nvSpPr>
          <p:spPr>
            <a:xfrm>
              <a:off x="4648563" y="45694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69" name="pt1668"/>
            <p:cNvSpPr/>
            <p:nvPr/>
          </p:nvSpPr>
          <p:spPr>
            <a:xfrm>
              <a:off x="4973201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70" name="pt1669"/>
            <p:cNvSpPr/>
            <p:nvPr/>
          </p:nvSpPr>
          <p:spPr>
            <a:xfrm>
              <a:off x="4883024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71" name="pt1670"/>
            <p:cNvSpPr/>
            <p:nvPr/>
          </p:nvSpPr>
          <p:spPr>
            <a:xfrm>
              <a:off x="4937130" y="43559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72" name="pt1671"/>
            <p:cNvSpPr/>
            <p:nvPr/>
          </p:nvSpPr>
          <p:spPr>
            <a:xfrm>
              <a:off x="4756776" y="44893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73" name="pt1672"/>
            <p:cNvSpPr/>
            <p:nvPr/>
          </p:nvSpPr>
          <p:spPr>
            <a:xfrm>
              <a:off x="4792846" y="45160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74" name="pt1673"/>
            <p:cNvSpPr/>
            <p:nvPr/>
          </p:nvSpPr>
          <p:spPr>
            <a:xfrm>
              <a:off x="4828917" y="44627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75" name="pt1674"/>
            <p:cNvSpPr/>
            <p:nvPr/>
          </p:nvSpPr>
          <p:spPr>
            <a:xfrm>
              <a:off x="4738740" y="44893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76" name="pt1675"/>
            <p:cNvSpPr/>
            <p:nvPr/>
          </p:nvSpPr>
          <p:spPr>
            <a:xfrm>
              <a:off x="4756776" y="43826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77" name="pt1676"/>
            <p:cNvSpPr/>
            <p:nvPr/>
          </p:nvSpPr>
          <p:spPr>
            <a:xfrm>
              <a:off x="4792846" y="4409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78" name="pt1677"/>
            <p:cNvSpPr/>
            <p:nvPr/>
          </p:nvSpPr>
          <p:spPr>
            <a:xfrm>
              <a:off x="4828917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79" name="pt1678"/>
            <p:cNvSpPr/>
            <p:nvPr/>
          </p:nvSpPr>
          <p:spPr>
            <a:xfrm>
              <a:off x="5045343" y="44360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80" name="pt1679"/>
            <p:cNvSpPr/>
            <p:nvPr/>
          </p:nvSpPr>
          <p:spPr>
            <a:xfrm>
              <a:off x="5081413" y="4409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81" name="pt1680"/>
            <p:cNvSpPr/>
            <p:nvPr/>
          </p:nvSpPr>
          <p:spPr>
            <a:xfrm>
              <a:off x="4738740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82" name="pt1681"/>
            <p:cNvSpPr/>
            <p:nvPr/>
          </p:nvSpPr>
          <p:spPr>
            <a:xfrm>
              <a:off x="4864988" y="4409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83" name="pt1682"/>
            <p:cNvSpPr/>
            <p:nvPr/>
          </p:nvSpPr>
          <p:spPr>
            <a:xfrm>
              <a:off x="4720705" y="44893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84" name="pt1683"/>
            <p:cNvSpPr/>
            <p:nvPr/>
          </p:nvSpPr>
          <p:spPr>
            <a:xfrm>
              <a:off x="5045343" y="44893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85" name="pt1684"/>
            <p:cNvSpPr/>
            <p:nvPr/>
          </p:nvSpPr>
          <p:spPr>
            <a:xfrm>
              <a:off x="4720705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86" name="pt1685"/>
            <p:cNvSpPr/>
            <p:nvPr/>
          </p:nvSpPr>
          <p:spPr>
            <a:xfrm>
              <a:off x="4864988" y="44627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87" name="pt1686"/>
            <p:cNvSpPr/>
            <p:nvPr/>
          </p:nvSpPr>
          <p:spPr>
            <a:xfrm>
              <a:off x="4919095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88" name="pt1687"/>
            <p:cNvSpPr/>
            <p:nvPr/>
          </p:nvSpPr>
          <p:spPr>
            <a:xfrm>
              <a:off x="4702669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89" name="pt1688"/>
            <p:cNvSpPr/>
            <p:nvPr/>
          </p:nvSpPr>
          <p:spPr>
            <a:xfrm>
              <a:off x="4720705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90" name="pt1689"/>
            <p:cNvSpPr/>
            <p:nvPr/>
          </p:nvSpPr>
          <p:spPr>
            <a:xfrm>
              <a:off x="4846953" y="44627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91" name="pt1690"/>
            <p:cNvSpPr/>
            <p:nvPr/>
          </p:nvSpPr>
          <p:spPr>
            <a:xfrm>
              <a:off x="4883024" y="45961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92" name="pt1691"/>
            <p:cNvSpPr/>
            <p:nvPr/>
          </p:nvSpPr>
          <p:spPr>
            <a:xfrm>
              <a:off x="4937130" y="45160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93" name="pt1692"/>
            <p:cNvSpPr/>
            <p:nvPr/>
          </p:nvSpPr>
          <p:spPr>
            <a:xfrm>
              <a:off x="4991236" y="44893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94" name="pt1693"/>
            <p:cNvSpPr/>
            <p:nvPr/>
          </p:nvSpPr>
          <p:spPr>
            <a:xfrm>
              <a:off x="4846953" y="44360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95" name="pt1694"/>
            <p:cNvSpPr/>
            <p:nvPr/>
          </p:nvSpPr>
          <p:spPr>
            <a:xfrm>
              <a:off x="4756776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96" name="pt1695"/>
            <p:cNvSpPr/>
            <p:nvPr/>
          </p:nvSpPr>
          <p:spPr>
            <a:xfrm>
              <a:off x="4846953" y="46495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97" name="pt1696"/>
            <p:cNvSpPr/>
            <p:nvPr/>
          </p:nvSpPr>
          <p:spPr>
            <a:xfrm>
              <a:off x="4937130" y="4409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98" name="pt1697"/>
            <p:cNvSpPr/>
            <p:nvPr/>
          </p:nvSpPr>
          <p:spPr>
            <a:xfrm>
              <a:off x="4846953" y="43826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99" name="pt1698"/>
            <p:cNvSpPr/>
            <p:nvPr/>
          </p:nvSpPr>
          <p:spPr>
            <a:xfrm>
              <a:off x="4828917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00" name="pt1699"/>
            <p:cNvSpPr/>
            <p:nvPr/>
          </p:nvSpPr>
          <p:spPr>
            <a:xfrm>
              <a:off x="4702669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01" name="pt1700"/>
            <p:cNvSpPr/>
            <p:nvPr/>
          </p:nvSpPr>
          <p:spPr>
            <a:xfrm>
              <a:off x="4810882" y="44627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02" name="pt1701"/>
            <p:cNvSpPr/>
            <p:nvPr/>
          </p:nvSpPr>
          <p:spPr>
            <a:xfrm>
              <a:off x="4846953" y="43826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03" name="pt1702"/>
            <p:cNvSpPr/>
            <p:nvPr/>
          </p:nvSpPr>
          <p:spPr>
            <a:xfrm>
              <a:off x="4756776" y="4409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04" name="pt1703"/>
            <p:cNvSpPr/>
            <p:nvPr/>
          </p:nvSpPr>
          <p:spPr>
            <a:xfrm>
              <a:off x="4756776" y="45160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05" name="pt1704"/>
            <p:cNvSpPr/>
            <p:nvPr/>
          </p:nvSpPr>
          <p:spPr>
            <a:xfrm>
              <a:off x="4901059" y="4409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06" name="pt1705"/>
            <p:cNvSpPr/>
            <p:nvPr/>
          </p:nvSpPr>
          <p:spPr>
            <a:xfrm>
              <a:off x="4864988" y="43559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07" name="pt1706"/>
            <p:cNvSpPr/>
            <p:nvPr/>
          </p:nvSpPr>
          <p:spPr>
            <a:xfrm>
              <a:off x="4774811" y="4409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08" name="pt1707"/>
            <p:cNvSpPr/>
            <p:nvPr/>
          </p:nvSpPr>
          <p:spPr>
            <a:xfrm>
              <a:off x="4738740" y="45160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09" name="pt1708"/>
            <p:cNvSpPr/>
            <p:nvPr/>
          </p:nvSpPr>
          <p:spPr>
            <a:xfrm>
              <a:off x="4774811" y="44893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10" name="pt1709"/>
            <p:cNvSpPr/>
            <p:nvPr/>
          </p:nvSpPr>
          <p:spPr>
            <a:xfrm>
              <a:off x="4810882" y="4409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11" name="pt1710"/>
            <p:cNvSpPr/>
            <p:nvPr/>
          </p:nvSpPr>
          <p:spPr>
            <a:xfrm>
              <a:off x="4756776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12" name="pg1711"/>
            <p:cNvSpPr/>
            <p:nvPr/>
          </p:nvSpPr>
          <p:spPr>
            <a:xfrm>
              <a:off x="3997391" y="5165628"/>
              <a:ext cx="1149217" cy="692017"/>
            </a:xfrm>
            <a:custGeom>
              <a:avLst/>
              <a:pathLst>
                <a:path w="1149217" h="692017">
                  <a:moveTo>
                    <a:pt x="0" y="692017"/>
                  </a:moveTo>
                  <a:lnTo>
                    <a:pt x="1149217" y="692017"/>
                  </a:lnTo>
                  <a:lnTo>
                    <a:pt x="1149217" y="0"/>
                  </a:lnTo>
                  <a:lnTo>
                    <a:pt x="0" y="0"/>
                  </a:lnTo>
                  <a:close/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13" name="pl1712"/>
            <p:cNvSpPr/>
            <p:nvPr/>
          </p:nvSpPr>
          <p:spPr>
            <a:xfrm>
              <a:off x="4039954" y="5857646"/>
              <a:ext cx="1082126" cy="0"/>
            </a:xfrm>
            <a:custGeom>
              <a:avLst/>
              <a:pathLst>
                <a:path w="1082126" h="0">
                  <a:moveTo>
                    <a:pt x="0" y="0"/>
                  </a:moveTo>
                  <a:lnTo>
                    <a:pt x="1082126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14" name="pl1713"/>
            <p:cNvSpPr/>
            <p:nvPr/>
          </p:nvSpPr>
          <p:spPr>
            <a:xfrm>
              <a:off x="4039954" y="58576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15" name="pl1714"/>
            <p:cNvSpPr/>
            <p:nvPr/>
          </p:nvSpPr>
          <p:spPr>
            <a:xfrm>
              <a:off x="4220309" y="58576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16" name="pl1715"/>
            <p:cNvSpPr/>
            <p:nvPr/>
          </p:nvSpPr>
          <p:spPr>
            <a:xfrm>
              <a:off x="4400663" y="58576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17" name="pl1716"/>
            <p:cNvSpPr/>
            <p:nvPr/>
          </p:nvSpPr>
          <p:spPr>
            <a:xfrm>
              <a:off x="4581017" y="58576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18" name="pl1717"/>
            <p:cNvSpPr/>
            <p:nvPr/>
          </p:nvSpPr>
          <p:spPr>
            <a:xfrm>
              <a:off x="4761372" y="58576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19" name="pl1718"/>
            <p:cNvSpPr/>
            <p:nvPr/>
          </p:nvSpPr>
          <p:spPr>
            <a:xfrm>
              <a:off x="4941726" y="58576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20" name="pl1719"/>
            <p:cNvSpPr/>
            <p:nvPr/>
          </p:nvSpPr>
          <p:spPr>
            <a:xfrm>
              <a:off x="5122080" y="58576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21" name="tx1720"/>
            <p:cNvSpPr/>
            <p:nvPr/>
          </p:nvSpPr>
          <p:spPr>
            <a:xfrm>
              <a:off x="4011984" y="6004872"/>
              <a:ext cx="55940" cy="7003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1</a:t>
              </a:r>
            </a:p>
          </p:txBody>
        </p:sp>
        <p:sp>
          <p:nvSpPr>
            <p:cNvPr id="1722" name="tx1721"/>
            <p:cNvSpPr/>
            <p:nvPr/>
          </p:nvSpPr>
          <p:spPr>
            <a:xfrm>
              <a:off x="4192339" y="6004332"/>
              <a:ext cx="55940" cy="7057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2</a:t>
              </a:r>
            </a:p>
          </p:txBody>
        </p:sp>
        <p:sp>
          <p:nvSpPr>
            <p:cNvPr id="1723" name="tx1722"/>
            <p:cNvSpPr/>
            <p:nvPr/>
          </p:nvSpPr>
          <p:spPr>
            <a:xfrm>
              <a:off x="4372693" y="6002563"/>
              <a:ext cx="55940" cy="7234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3</a:t>
              </a:r>
            </a:p>
          </p:txBody>
        </p:sp>
        <p:sp>
          <p:nvSpPr>
            <p:cNvPr id="1724" name="tx1723"/>
            <p:cNvSpPr/>
            <p:nvPr/>
          </p:nvSpPr>
          <p:spPr>
            <a:xfrm>
              <a:off x="4553047" y="6004381"/>
              <a:ext cx="55940" cy="70526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4</a:t>
              </a:r>
            </a:p>
          </p:txBody>
        </p:sp>
        <p:sp>
          <p:nvSpPr>
            <p:cNvPr id="1725" name="tx1724"/>
            <p:cNvSpPr/>
            <p:nvPr/>
          </p:nvSpPr>
          <p:spPr>
            <a:xfrm>
              <a:off x="4733402" y="6003988"/>
              <a:ext cx="55940" cy="7091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5</a:t>
              </a:r>
            </a:p>
          </p:txBody>
        </p:sp>
        <p:sp>
          <p:nvSpPr>
            <p:cNvPr id="1726" name="tx1725"/>
            <p:cNvSpPr/>
            <p:nvPr/>
          </p:nvSpPr>
          <p:spPr>
            <a:xfrm>
              <a:off x="4913756" y="6002465"/>
              <a:ext cx="55940" cy="7244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6</a:t>
              </a:r>
            </a:p>
          </p:txBody>
        </p:sp>
        <p:sp>
          <p:nvSpPr>
            <p:cNvPr id="1727" name="tx1726"/>
            <p:cNvSpPr/>
            <p:nvPr/>
          </p:nvSpPr>
          <p:spPr>
            <a:xfrm>
              <a:off x="5094110" y="6005756"/>
              <a:ext cx="55940" cy="69151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7</a:t>
              </a:r>
            </a:p>
          </p:txBody>
        </p:sp>
        <p:sp>
          <p:nvSpPr>
            <p:cNvPr id="1728" name="pt1727"/>
            <p:cNvSpPr/>
            <p:nvPr/>
          </p:nvSpPr>
          <p:spPr>
            <a:xfrm>
              <a:off x="4089465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29" name="pt1728"/>
            <p:cNvSpPr/>
            <p:nvPr/>
          </p:nvSpPr>
          <p:spPr>
            <a:xfrm>
              <a:off x="4089465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0" name="pt1729"/>
            <p:cNvSpPr/>
            <p:nvPr/>
          </p:nvSpPr>
          <p:spPr>
            <a:xfrm>
              <a:off x="407142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1" name="pt1730"/>
            <p:cNvSpPr/>
            <p:nvPr/>
          </p:nvSpPr>
          <p:spPr>
            <a:xfrm>
              <a:off x="4107500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2" name="pt1731"/>
            <p:cNvSpPr/>
            <p:nvPr/>
          </p:nvSpPr>
          <p:spPr>
            <a:xfrm>
              <a:off x="4089465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3" name="pt1732"/>
            <p:cNvSpPr/>
            <p:nvPr/>
          </p:nvSpPr>
          <p:spPr>
            <a:xfrm>
              <a:off x="4143571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4" name="pt1733"/>
            <p:cNvSpPr/>
            <p:nvPr/>
          </p:nvSpPr>
          <p:spPr>
            <a:xfrm>
              <a:off x="4089465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5" name="pt1734"/>
            <p:cNvSpPr/>
            <p:nvPr/>
          </p:nvSpPr>
          <p:spPr>
            <a:xfrm>
              <a:off x="4107500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6" name="pt1735"/>
            <p:cNvSpPr/>
            <p:nvPr/>
          </p:nvSpPr>
          <p:spPr>
            <a:xfrm>
              <a:off x="4089465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7" name="pt1736"/>
            <p:cNvSpPr/>
            <p:nvPr/>
          </p:nvSpPr>
          <p:spPr>
            <a:xfrm>
              <a:off x="4107500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8" name="pt1737"/>
            <p:cNvSpPr/>
            <p:nvPr/>
          </p:nvSpPr>
          <p:spPr>
            <a:xfrm>
              <a:off x="4107500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9" name="pt1738"/>
            <p:cNvSpPr/>
            <p:nvPr/>
          </p:nvSpPr>
          <p:spPr>
            <a:xfrm>
              <a:off x="4125535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40" name="pt1739"/>
            <p:cNvSpPr/>
            <p:nvPr/>
          </p:nvSpPr>
          <p:spPr>
            <a:xfrm>
              <a:off x="4089465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41" name="pt1740"/>
            <p:cNvSpPr/>
            <p:nvPr/>
          </p:nvSpPr>
          <p:spPr>
            <a:xfrm>
              <a:off x="4035358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42" name="pt1741"/>
            <p:cNvSpPr/>
            <p:nvPr/>
          </p:nvSpPr>
          <p:spPr>
            <a:xfrm>
              <a:off x="4053394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43" name="pt1742"/>
            <p:cNvSpPr/>
            <p:nvPr/>
          </p:nvSpPr>
          <p:spPr>
            <a:xfrm>
              <a:off x="4107500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44" name="pt1743"/>
            <p:cNvSpPr/>
            <p:nvPr/>
          </p:nvSpPr>
          <p:spPr>
            <a:xfrm>
              <a:off x="407142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45" name="pt1744"/>
            <p:cNvSpPr/>
            <p:nvPr/>
          </p:nvSpPr>
          <p:spPr>
            <a:xfrm>
              <a:off x="4089465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46" name="pt1745"/>
            <p:cNvSpPr/>
            <p:nvPr/>
          </p:nvSpPr>
          <p:spPr>
            <a:xfrm>
              <a:off x="4143571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47" name="pt1746"/>
            <p:cNvSpPr/>
            <p:nvPr/>
          </p:nvSpPr>
          <p:spPr>
            <a:xfrm>
              <a:off x="4107500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48" name="pt1747"/>
            <p:cNvSpPr/>
            <p:nvPr/>
          </p:nvSpPr>
          <p:spPr>
            <a:xfrm>
              <a:off x="4143571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49" name="pt1748"/>
            <p:cNvSpPr/>
            <p:nvPr/>
          </p:nvSpPr>
          <p:spPr>
            <a:xfrm>
              <a:off x="4107500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50" name="pt1749"/>
            <p:cNvSpPr/>
            <p:nvPr/>
          </p:nvSpPr>
          <p:spPr>
            <a:xfrm>
              <a:off x="4017323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51" name="pt1750"/>
            <p:cNvSpPr/>
            <p:nvPr/>
          </p:nvSpPr>
          <p:spPr>
            <a:xfrm>
              <a:off x="4143571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52" name="pt1751"/>
            <p:cNvSpPr/>
            <p:nvPr/>
          </p:nvSpPr>
          <p:spPr>
            <a:xfrm>
              <a:off x="4179642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53" name="pt1752"/>
            <p:cNvSpPr/>
            <p:nvPr/>
          </p:nvSpPr>
          <p:spPr>
            <a:xfrm>
              <a:off x="4125535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54" name="pt1753"/>
            <p:cNvSpPr/>
            <p:nvPr/>
          </p:nvSpPr>
          <p:spPr>
            <a:xfrm>
              <a:off x="4125535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55" name="pt1754"/>
            <p:cNvSpPr/>
            <p:nvPr/>
          </p:nvSpPr>
          <p:spPr>
            <a:xfrm>
              <a:off x="4107500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56" name="pt1755"/>
            <p:cNvSpPr/>
            <p:nvPr/>
          </p:nvSpPr>
          <p:spPr>
            <a:xfrm>
              <a:off x="4089465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57" name="pt1756"/>
            <p:cNvSpPr/>
            <p:nvPr/>
          </p:nvSpPr>
          <p:spPr>
            <a:xfrm>
              <a:off x="4125535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58" name="pt1757"/>
            <p:cNvSpPr/>
            <p:nvPr/>
          </p:nvSpPr>
          <p:spPr>
            <a:xfrm>
              <a:off x="4125535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59" name="pt1758"/>
            <p:cNvSpPr/>
            <p:nvPr/>
          </p:nvSpPr>
          <p:spPr>
            <a:xfrm>
              <a:off x="4107500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60" name="pt1759"/>
            <p:cNvSpPr/>
            <p:nvPr/>
          </p:nvSpPr>
          <p:spPr>
            <a:xfrm>
              <a:off x="4107500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61" name="pt1760"/>
            <p:cNvSpPr/>
            <p:nvPr/>
          </p:nvSpPr>
          <p:spPr>
            <a:xfrm>
              <a:off x="4089465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62" name="pt1761"/>
            <p:cNvSpPr/>
            <p:nvPr/>
          </p:nvSpPr>
          <p:spPr>
            <a:xfrm>
              <a:off x="4107500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63" name="pt1762"/>
            <p:cNvSpPr/>
            <p:nvPr/>
          </p:nvSpPr>
          <p:spPr>
            <a:xfrm>
              <a:off x="4053394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64" name="pt1763"/>
            <p:cNvSpPr/>
            <p:nvPr/>
          </p:nvSpPr>
          <p:spPr>
            <a:xfrm>
              <a:off x="407142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65" name="pt1764"/>
            <p:cNvSpPr/>
            <p:nvPr/>
          </p:nvSpPr>
          <p:spPr>
            <a:xfrm>
              <a:off x="4089465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66" name="pt1765"/>
            <p:cNvSpPr/>
            <p:nvPr/>
          </p:nvSpPr>
          <p:spPr>
            <a:xfrm>
              <a:off x="407142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67" name="pt1766"/>
            <p:cNvSpPr/>
            <p:nvPr/>
          </p:nvSpPr>
          <p:spPr>
            <a:xfrm>
              <a:off x="4107500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68" name="pt1767"/>
            <p:cNvSpPr/>
            <p:nvPr/>
          </p:nvSpPr>
          <p:spPr>
            <a:xfrm>
              <a:off x="407142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69" name="pt1768"/>
            <p:cNvSpPr/>
            <p:nvPr/>
          </p:nvSpPr>
          <p:spPr>
            <a:xfrm>
              <a:off x="407142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70" name="pt1769"/>
            <p:cNvSpPr/>
            <p:nvPr/>
          </p:nvSpPr>
          <p:spPr>
            <a:xfrm>
              <a:off x="407142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71" name="pt1770"/>
            <p:cNvSpPr/>
            <p:nvPr/>
          </p:nvSpPr>
          <p:spPr>
            <a:xfrm>
              <a:off x="4125535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72" name="pt1771"/>
            <p:cNvSpPr/>
            <p:nvPr/>
          </p:nvSpPr>
          <p:spPr>
            <a:xfrm>
              <a:off x="4179642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73" name="pt1772"/>
            <p:cNvSpPr/>
            <p:nvPr/>
          </p:nvSpPr>
          <p:spPr>
            <a:xfrm>
              <a:off x="4089465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74" name="pt1773"/>
            <p:cNvSpPr/>
            <p:nvPr/>
          </p:nvSpPr>
          <p:spPr>
            <a:xfrm>
              <a:off x="4125535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75" name="pt1774"/>
            <p:cNvSpPr/>
            <p:nvPr/>
          </p:nvSpPr>
          <p:spPr>
            <a:xfrm>
              <a:off x="4089465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76" name="pt1775"/>
            <p:cNvSpPr/>
            <p:nvPr/>
          </p:nvSpPr>
          <p:spPr>
            <a:xfrm>
              <a:off x="4107500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77" name="pt1776"/>
            <p:cNvSpPr/>
            <p:nvPr/>
          </p:nvSpPr>
          <p:spPr>
            <a:xfrm>
              <a:off x="4089465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78" name="pt1777"/>
            <p:cNvSpPr/>
            <p:nvPr/>
          </p:nvSpPr>
          <p:spPr>
            <a:xfrm>
              <a:off x="4684634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79" name="pt1778"/>
            <p:cNvSpPr/>
            <p:nvPr/>
          </p:nvSpPr>
          <p:spPr>
            <a:xfrm>
              <a:off x="4648563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80" name="pt1779"/>
            <p:cNvSpPr/>
            <p:nvPr/>
          </p:nvSpPr>
          <p:spPr>
            <a:xfrm>
              <a:off x="4720705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81" name="pt1780"/>
            <p:cNvSpPr/>
            <p:nvPr/>
          </p:nvSpPr>
          <p:spPr>
            <a:xfrm>
              <a:off x="4558386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82" name="pt1781"/>
            <p:cNvSpPr/>
            <p:nvPr/>
          </p:nvSpPr>
          <p:spPr>
            <a:xfrm>
              <a:off x="4666598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83" name="pt1782"/>
            <p:cNvSpPr/>
            <p:nvPr/>
          </p:nvSpPr>
          <p:spPr>
            <a:xfrm>
              <a:off x="4648563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84" name="pt1783"/>
            <p:cNvSpPr/>
            <p:nvPr/>
          </p:nvSpPr>
          <p:spPr>
            <a:xfrm>
              <a:off x="4684634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85" name="pt1784"/>
            <p:cNvSpPr/>
            <p:nvPr/>
          </p:nvSpPr>
          <p:spPr>
            <a:xfrm>
              <a:off x="4432138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86" name="pt1785"/>
            <p:cNvSpPr/>
            <p:nvPr/>
          </p:nvSpPr>
          <p:spPr>
            <a:xfrm>
              <a:off x="4666598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87" name="pt1786"/>
            <p:cNvSpPr/>
            <p:nvPr/>
          </p:nvSpPr>
          <p:spPr>
            <a:xfrm>
              <a:off x="4540350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88" name="pt1787"/>
            <p:cNvSpPr/>
            <p:nvPr/>
          </p:nvSpPr>
          <p:spPr>
            <a:xfrm>
              <a:off x="4468209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89" name="pt1788"/>
            <p:cNvSpPr/>
            <p:nvPr/>
          </p:nvSpPr>
          <p:spPr>
            <a:xfrm>
              <a:off x="4594457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90" name="pt1789"/>
            <p:cNvSpPr/>
            <p:nvPr/>
          </p:nvSpPr>
          <p:spPr>
            <a:xfrm>
              <a:off x="4558386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91" name="pt1790"/>
            <p:cNvSpPr/>
            <p:nvPr/>
          </p:nvSpPr>
          <p:spPr>
            <a:xfrm>
              <a:off x="4684634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92" name="pt1791"/>
            <p:cNvSpPr/>
            <p:nvPr/>
          </p:nvSpPr>
          <p:spPr>
            <a:xfrm>
              <a:off x="4486244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93" name="pt1792"/>
            <p:cNvSpPr/>
            <p:nvPr/>
          </p:nvSpPr>
          <p:spPr>
            <a:xfrm>
              <a:off x="4630528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94" name="pt1793"/>
            <p:cNvSpPr/>
            <p:nvPr/>
          </p:nvSpPr>
          <p:spPr>
            <a:xfrm>
              <a:off x="4648563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95" name="pt1794"/>
            <p:cNvSpPr/>
            <p:nvPr/>
          </p:nvSpPr>
          <p:spPr>
            <a:xfrm>
              <a:off x="4576421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96" name="pt1795"/>
            <p:cNvSpPr/>
            <p:nvPr/>
          </p:nvSpPr>
          <p:spPr>
            <a:xfrm>
              <a:off x="4648563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97" name="pt1796"/>
            <p:cNvSpPr/>
            <p:nvPr/>
          </p:nvSpPr>
          <p:spPr>
            <a:xfrm>
              <a:off x="4540350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98" name="pt1797"/>
            <p:cNvSpPr/>
            <p:nvPr/>
          </p:nvSpPr>
          <p:spPr>
            <a:xfrm>
              <a:off x="4702669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99" name="pt1798"/>
            <p:cNvSpPr/>
            <p:nvPr/>
          </p:nvSpPr>
          <p:spPr>
            <a:xfrm>
              <a:off x="4558386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00" name="pt1799"/>
            <p:cNvSpPr/>
            <p:nvPr/>
          </p:nvSpPr>
          <p:spPr>
            <a:xfrm>
              <a:off x="4720705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01" name="pt1800"/>
            <p:cNvSpPr/>
            <p:nvPr/>
          </p:nvSpPr>
          <p:spPr>
            <a:xfrm>
              <a:off x="4684634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02" name="pt1801"/>
            <p:cNvSpPr/>
            <p:nvPr/>
          </p:nvSpPr>
          <p:spPr>
            <a:xfrm>
              <a:off x="4612492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03" name="pt1802"/>
            <p:cNvSpPr/>
            <p:nvPr/>
          </p:nvSpPr>
          <p:spPr>
            <a:xfrm>
              <a:off x="4630528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04" name="pt1803"/>
            <p:cNvSpPr/>
            <p:nvPr/>
          </p:nvSpPr>
          <p:spPr>
            <a:xfrm>
              <a:off x="4702669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05" name="pt1804"/>
            <p:cNvSpPr/>
            <p:nvPr/>
          </p:nvSpPr>
          <p:spPr>
            <a:xfrm>
              <a:off x="4738740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06" name="pt1805"/>
            <p:cNvSpPr/>
            <p:nvPr/>
          </p:nvSpPr>
          <p:spPr>
            <a:xfrm>
              <a:off x="4648563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07" name="pt1806"/>
            <p:cNvSpPr/>
            <p:nvPr/>
          </p:nvSpPr>
          <p:spPr>
            <a:xfrm>
              <a:off x="4468209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08" name="pt1807"/>
            <p:cNvSpPr/>
            <p:nvPr/>
          </p:nvSpPr>
          <p:spPr>
            <a:xfrm>
              <a:off x="4522315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09" name="pt1808"/>
            <p:cNvSpPr/>
            <p:nvPr/>
          </p:nvSpPr>
          <p:spPr>
            <a:xfrm>
              <a:off x="4504280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10" name="pt1809"/>
            <p:cNvSpPr/>
            <p:nvPr/>
          </p:nvSpPr>
          <p:spPr>
            <a:xfrm>
              <a:off x="4540350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11" name="pt1810"/>
            <p:cNvSpPr/>
            <p:nvPr/>
          </p:nvSpPr>
          <p:spPr>
            <a:xfrm>
              <a:off x="4756776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12" name="pt1811"/>
            <p:cNvSpPr/>
            <p:nvPr/>
          </p:nvSpPr>
          <p:spPr>
            <a:xfrm>
              <a:off x="4648563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13" name="pt1812"/>
            <p:cNvSpPr/>
            <p:nvPr/>
          </p:nvSpPr>
          <p:spPr>
            <a:xfrm>
              <a:off x="4648563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14" name="pt1813"/>
            <p:cNvSpPr/>
            <p:nvPr/>
          </p:nvSpPr>
          <p:spPr>
            <a:xfrm>
              <a:off x="4684634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15" name="pt1814"/>
            <p:cNvSpPr/>
            <p:nvPr/>
          </p:nvSpPr>
          <p:spPr>
            <a:xfrm>
              <a:off x="4630528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16" name="pt1815"/>
            <p:cNvSpPr/>
            <p:nvPr/>
          </p:nvSpPr>
          <p:spPr>
            <a:xfrm>
              <a:off x="4576421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17" name="pt1816"/>
            <p:cNvSpPr/>
            <p:nvPr/>
          </p:nvSpPr>
          <p:spPr>
            <a:xfrm>
              <a:off x="4558386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18" name="pt1817"/>
            <p:cNvSpPr/>
            <p:nvPr/>
          </p:nvSpPr>
          <p:spPr>
            <a:xfrm>
              <a:off x="4630528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19" name="pt1818"/>
            <p:cNvSpPr/>
            <p:nvPr/>
          </p:nvSpPr>
          <p:spPr>
            <a:xfrm>
              <a:off x="4666598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20" name="pt1819"/>
            <p:cNvSpPr/>
            <p:nvPr/>
          </p:nvSpPr>
          <p:spPr>
            <a:xfrm>
              <a:off x="4558386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21" name="pt1820"/>
            <p:cNvSpPr/>
            <p:nvPr/>
          </p:nvSpPr>
          <p:spPr>
            <a:xfrm>
              <a:off x="4432138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22" name="pt1821"/>
            <p:cNvSpPr/>
            <p:nvPr/>
          </p:nvSpPr>
          <p:spPr>
            <a:xfrm>
              <a:off x="4594457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23" name="pt1822"/>
            <p:cNvSpPr/>
            <p:nvPr/>
          </p:nvSpPr>
          <p:spPr>
            <a:xfrm>
              <a:off x="4594457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24" name="pt1823"/>
            <p:cNvSpPr/>
            <p:nvPr/>
          </p:nvSpPr>
          <p:spPr>
            <a:xfrm>
              <a:off x="4594457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25" name="pt1824"/>
            <p:cNvSpPr/>
            <p:nvPr/>
          </p:nvSpPr>
          <p:spPr>
            <a:xfrm>
              <a:off x="4612492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26" name="pt1825"/>
            <p:cNvSpPr/>
            <p:nvPr/>
          </p:nvSpPr>
          <p:spPr>
            <a:xfrm>
              <a:off x="4378031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27" name="pt1826"/>
            <p:cNvSpPr/>
            <p:nvPr/>
          </p:nvSpPr>
          <p:spPr>
            <a:xfrm>
              <a:off x="4576421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28" name="pt1827"/>
            <p:cNvSpPr/>
            <p:nvPr/>
          </p:nvSpPr>
          <p:spPr>
            <a:xfrm>
              <a:off x="4919095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29" name="pt1828"/>
            <p:cNvSpPr/>
            <p:nvPr/>
          </p:nvSpPr>
          <p:spPr>
            <a:xfrm>
              <a:off x="4756776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30" name="pt1829"/>
            <p:cNvSpPr/>
            <p:nvPr/>
          </p:nvSpPr>
          <p:spPr>
            <a:xfrm>
              <a:off x="4901059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31" name="pt1830"/>
            <p:cNvSpPr/>
            <p:nvPr/>
          </p:nvSpPr>
          <p:spPr>
            <a:xfrm>
              <a:off x="4846953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32" name="pt1831"/>
            <p:cNvSpPr/>
            <p:nvPr/>
          </p:nvSpPr>
          <p:spPr>
            <a:xfrm>
              <a:off x="4883024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33" name="pt1832"/>
            <p:cNvSpPr/>
            <p:nvPr/>
          </p:nvSpPr>
          <p:spPr>
            <a:xfrm>
              <a:off x="5027307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34" name="pt1833"/>
            <p:cNvSpPr/>
            <p:nvPr/>
          </p:nvSpPr>
          <p:spPr>
            <a:xfrm>
              <a:off x="4648563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35" name="pt1834"/>
            <p:cNvSpPr/>
            <p:nvPr/>
          </p:nvSpPr>
          <p:spPr>
            <a:xfrm>
              <a:off x="4973201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36" name="pt1835"/>
            <p:cNvSpPr/>
            <p:nvPr/>
          </p:nvSpPr>
          <p:spPr>
            <a:xfrm>
              <a:off x="4883024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37" name="pt1836"/>
            <p:cNvSpPr/>
            <p:nvPr/>
          </p:nvSpPr>
          <p:spPr>
            <a:xfrm>
              <a:off x="4937130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38" name="pt1837"/>
            <p:cNvSpPr/>
            <p:nvPr/>
          </p:nvSpPr>
          <p:spPr>
            <a:xfrm>
              <a:off x="4756776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39" name="pt1838"/>
            <p:cNvSpPr/>
            <p:nvPr/>
          </p:nvSpPr>
          <p:spPr>
            <a:xfrm>
              <a:off x="4792846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0" name="pt1839"/>
            <p:cNvSpPr/>
            <p:nvPr/>
          </p:nvSpPr>
          <p:spPr>
            <a:xfrm>
              <a:off x="4828917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1" name="pt1840"/>
            <p:cNvSpPr/>
            <p:nvPr/>
          </p:nvSpPr>
          <p:spPr>
            <a:xfrm>
              <a:off x="4738740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2" name="pt1841"/>
            <p:cNvSpPr/>
            <p:nvPr/>
          </p:nvSpPr>
          <p:spPr>
            <a:xfrm>
              <a:off x="4756776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3" name="pt1842"/>
            <p:cNvSpPr/>
            <p:nvPr/>
          </p:nvSpPr>
          <p:spPr>
            <a:xfrm>
              <a:off x="4792846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4" name="pt1843"/>
            <p:cNvSpPr/>
            <p:nvPr/>
          </p:nvSpPr>
          <p:spPr>
            <a:xfrm>
              <a:off x="4828917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5" name="pt1844"/>
            <p:cNvSpPr/>
            <p:nvPr/>
          </p:nvSpPr>
          <p:spPr>
            <a:xfrm>
              <a:off x="5045343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6" name="pt1845"/>
            <p:cNvSpPr/>
            <p:nvPr/>
          </p:nvSpPr>
          <p:spPr>
            <a:xfrm>
              <a:off x="5081413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7" name="pt1846"/>
            <p:cNvSpPr/>
            <p:nvPr/>
          </p:nvSpPr>
          <p:spPr>
            <a:xfrm>
              <a:off x="4738740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8" name="pt1847"/>
            <p:cNvSpPr/>
            <p:nvPr/>
          </p:nvSpPr>
          <p:spPr>
            <a:xfrm>
              <a:off x="4864988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9" name="pt1848"/>
            <p:cNvSpPr/>
            <p:nvPr/>
          </p:nvSpPr>
          <p:spPr>
            <a:xfrm>
              <a:off x="4720705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50" name="pt1849"/>
            <p:cNvSpPr/>
            <p:nvPr/>
          </p:nvSpPr>
          <p:spPr>
            <a:xfrm>
              <a:off x="5045343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51" name="pt1850"/>
            <p:cNvSpPr/>
            <p:nvPr/>
          </p:nvSpPr>
          <p:spPr>
            <a:xfrm>
              <a:off x="4720705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52" name="pt1851"/>
            <p:cNvSpPr/>
            <p:nvPr/>
          </p:nvSpPr>
          <p:spPr>
            <a:xfrm>
              <a:off x="4864988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53" name="pt1852"/>
            <p:cNvSpPr/>
            <p:nvPr/>
          </p:nvSpPr>
          <p:spPr>
            <a:xfrm>
              <a:off x="4919095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54" name="pt1853"/>
            <p:cNvSpPr/>
            <p:nvPr/>
          </p:nvSpPr>
          <p:spPr>
            <a:xfrm>
              <a:off x="4702669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55" name="pt1854"/>
            <p:cNvSpPr/>
            <p:nvPr/>
          </p:nvSpPr>
          <p:spPr>
            <a:xfrm>
              <a:off x="4720705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56" name="pt1855"/>
            <p:cNvSpPr/>
            <p:nvPr/>
          </p:nvSpPr>
          <p:spPr>
            <a:xfrm>
              <a:off x="4846953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57" name="pt1856"/>
            <p:cNvSpPr/>
            <p:nvPr/>
          </p:nvSpPr>
          <p:spPr>
            <a:xfrm>
              <a:off x="4883024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58" name="pt1857"/>
            <p:cNvSpPr/>
            <p:nvPr/>
          </p:nvSpPr>
          <p:spPr>
            <a:xfrm>
              <a:off x="4937130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59" name="pt1858"/>
            <p:cNvSpPr/>
            <p:nvPr/>
          </p:nvSpPr>
          <p:spPr>
            <a:xfrm>
              <a:off x="4991236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60" name="pt1859"/>
            <p:cNvSpPr/>
            <p:nvPr/>
          </p:nvSpPr>
          <p:spPr>
            <a:xfrm>
              <a:off x="4846953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61" name="pt1860"/>
            <p:cNvSpPr/>
            <p:nvPr/>
          </p:nvSpPr>
          <p:spPr>
            <a:xfrm>
              <a:off x="4756776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62" name="pt1861"/>
            <p:cNvSpPr/>
            <p:nvPr/>
          </p:nvSpPr>
          <p:spPr>
            <a:xfrm>
              <a:off x="4846953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63" name="pt1862"/>
            <p:cNvSpPr/>
            <p:nvPr/>
          </p:nvSpPr>
          <p:spPr>
            <a:xfrm>
              <a:off x="4937130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64" name="pt1863"/>
            <p:cNvSpPr/>
            <p:nvPr/>
          </p:nvSpPr>
          <p:spPr>
            <a:xfrm>
              <a:off x="4846953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65" name="pt1864"/>
            <p:cNvSpPr/>
            <p:nvPr/>
          </p:nvSpPr>
          <p:spPr>
            <a:xfrm>
              <a:off x="4828917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66" name="pt1865"/>
            <p:cNvSpPr/>
            <p:nvPr/>
          </p:nvSpPr>
          <p:spPr>
            <a:xfrm>
              <a:off x="4702669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67" name="pt1866"/>
            <p:cNvSpPr/>
            <p:nvPr/>
          </p:nvSpPr>
          <p:spPr>
            <a:xfrm>
              <a:off x="4810882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68" name="pt1867"/>
            <p:cNvSpPr/>
            <p:nvPr/>
          </p:nvSpPr>
          <p:spPr>
            <a:xfrm>
              <a:off x="4846953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69" name="pt1868"/>
            <p:cNvSpPr/>
            <p:nvPr/>
          </p:nvSpPr>
          <p:spPr>
            <a:xfrm>
              <a:off x="4756776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70" name="pt1869"/>
            <p:cNvSpPr/>
            <p:nvPr/>
          </p:nvSpPr>
          <p:spPr>
            <a:xfrm>
              <a:off x="4756776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71" name="pt1870"/>
            <p:cNvSpPr/>
            <p:nvPr/>
          </p:nvSpPr>
          <p:spPr>
            <a:xfrm>
              <a:off x="4901059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72" name="pt1871"/>
            <p:cNvSpPr/>
            <p:nvPr/>
          </p:nvSpPr>
          <p:spPr>
            <a:xfrm>
              <a:off x="4864988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73" name="pt1872"/>
            <p:cNvSpPr/>
            <p:nvPr/>
          </p:nvSpPr>
          <p:spPr>
            <a:xfrm>
              <a:off x="4774811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74" name="pt1873"/>
            <p:cNvSpPr/>
            <p:nvPr/>
          </p:nvSpPr>
          <p:spPr>
            <a:xfrm>
              <a:off x="4738740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75" name="pt1874"/>
            <p:cNvSpPr/>
            <p:nvPr/>
          </p:nvSpPr>
          <p:spPr>
            <a:xfrm>
              <a:off x="4774811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76" name="pt1875"/>
            <p:cNvSpPr/>
            <p:nvPr/>
          </p:nvSpPr>
          <p:spPr>
            <a:xfrm>
              <a:off x="4810882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77" name="pt1876"/>
            <p:cNvSpPr/>
            <p:nvPr/>
          </p:nvSpPr>
          <p:spPr>
            <a:xfrm>
              <a:off x="4756776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78" name="pg1877"/>
            <p:cNvSpPr/>
            <p:nvPr/>
          </p:nvSpPr>
          <p:spPr>
            <a:xfrm>
              <a:off x="5267309" y="1914753"/>
              <a:ext cx="1149217" cy="692017"/>
            </a:xfrm>
            <a:custGeom>
              <a:avLst/>
              <a:pathLst>
                <a:path w="1149217" h="692017">
                  <a:moveTo>
                    <a:pt x="0" y="692017"/>
                  </a:moveTo>
                  <a:lnTo>
                    <a:pt x="1149217" y="692017"/>
                  </a:lnTo>
                  <a:lnTo>
                    <a:pt x="1149217" y="0"/>
                  </a:lnTo>
                  <a:lnTo>
                    <a:pt x="0" y="0"/>
                  </a:lnTo>
                  <a:close/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79" name="pl1878"/>
            <p:cNvSpPr/>
            <p:nvPr/>
          </p:nvSpPr>
          <p:spPr>
            <a:xfrm>
              <a:off x="5487221" y="1914753"/>
              <a:ext cx="886742" cy="0"/>
            </a:xfrm>
            <a:custGeom>
              <a:avLst/>
              <a:pathLst>
                <a:path w="886742" h="0">
                  <a:moveTo>
                    <a:pt x="0" y="0"/>
                  </a:moveTo>
                  <a:lnTo>
                    <a:pt x="886742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80" name="pl1879"/>
            <p:cNvSpPr/>
            <p:nvPr/>
          </p:nvSpPr>
          <p:spPr>
            <a:xfrm>
              <a:off x="5487221" y="1854403"/>
              <a:ext cx="0" cy="60350"/>
            </a:xfrm>
            <a:custGeom>
              <a:avLst/>
              <a:pathLst>
                <a:path w="0" h="60350">
                  <a:moveTo>
                    <a:pt x="0" y="6035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81" name="pl1880"/>
            <p:cNvSpPr/>
            <p:nvPr/>
          </p:nvSpPr>
          <p:spPr>
            <a:xfrm>
              <a:off x="5708907" y="1854403"/>
              <a:ext cx="0" cy="60350"/>
            </a:xfrm>
            <a:custGeom>
              <a:avLst/>
              <a:pathLst>
                <a:path w="0" h="60350">
                  <a:moveTo>
                    <a:pt x="0" y="6035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82" name="pl1881"/>
            <p:cNvSpPr/>
            <p:nvPr/>
          </p:nvSpPr>
          <p:spPr>
            <a:xfrm>
              <a:off x="5930592" y="1854403"/>
              <a:ext cx="0" cy="60350"/>
            </a:xfrm>
            <a:custGeom>
              <a:avLst/>
              <a:pathLst>
                <a:path w="0" h="60350">
                  <a:moveTo>
                    <a:pt x="0" y="6035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83" name="pl1882"/>
            <p:cNvSpPr/>
            <p:nvPr/>
          </p:nvSpPr>
          <p:spPr>
            <a:xfrm>
              <a:off x="6152278" y="1854403"/>
              <a:ext cx="0" cy="60350"/>
            </a:xfrm>
            <a:custGeom>
              <a:avLst/>
              <a:pathLst>
                <a:path w="0" h="60350">
                  <a:moveTo>
                    <a:pt x="0" y="6035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84" name="pl1883"/>
            <p:cNvSpPr/>
            <p:nvPr/>
          </p:nvSpPr>
          <p:spPr>
            <a:xfrm>
              <a:off x="6373964" y="1854403"/>
              <a:ext cx="0" cy="60350"/>
            </a:xfrm>
            <a:custGeom>
              <a:avLst/>
              <a:pathLst>
                <a:path w="0" h="60350">
                  <a:moveTo>
                    <a:pt x="0" y="6035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85" name="tx1884"/>
            <p:cNvSpPr/>
            <p:nvPr/>
          </p:nvSpPr>
          <p:spPr>
            <a:xfrm>
              <a:off x="5417309" y="1697667"/>
              <a:ext cx="139825" cy="7224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0.5</a:t>
              </a:r>
            </a:p>
          </p:txBody>
        </p:sp>
        <p:sp>
          <p:nvSpPr>
            <p:cNvPr id="1886" name="tx1885"/>
            <p:cNvSpPr/>
            <p:nvPr/>
          </p:nvSpPr>
          <p:spPr>
            <a:xfrm>
              <a:off x="5860680" y="1698109"/>
              <a:ext cx="139825" cy="7180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1.5</a:t>
              </a:r>
            </a:p>
          </p:txBody>
        </p:sp>
        <p:sp>
          <p:nvSpPr>
            <p:cNvPr id="1887" name="tx1886"/>
            <p:cNvSpPr/>
            <p:nvPr/>
          </p:nvSpPr>
          <p:spPr>
            <a:xfrm>
              <a:off x="6304051" y="1697568"/>
              <a:ext cx="139825" cy="7234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2.5</a:t>
              </a:r>
            </a:p>
          </p:txBody>
        </p:sp>
        <p:sp>
          <p:nvSpPr>
            <p:cNvPr id="1888" name="pt1887"/>
            <p:cNvSpPr/>
            <p:nvPr/>
          </p:nvSpPr>
          <p:spPr>
            <a:xfrm>
              <a:off x="5331579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89" name="pt1888"/>
            <p:cNvSpPr/>
            <p:nvPr/>
          </p:nvSpPr>
          <p:spPr>
            <a:xfrm>
              <a:off x="5331579" y="24517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90" name="pt1889"/>
            <p:cNvSpPr/>
            <p:nvPr/>
          </p:nvSpPr>
          <p:spPr>
            <a:xfrm>
              <a:off x="5331579" y="248731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91" name="pt1890"/>
            <p:cNvSpPr/>
            <p:nvPr/>
          </p:nvSpPr>
          <p:spPr>
            <a:xfrm>
              <a:off x="5331579" y="25051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92" name="pt1891"/>
            <p:cNvSpPr/>
            <p:nvPr/>
          </p:nvSpPr>
          <p:spPr>
            <a:xfrm>
              <a:off x="5331579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93" name="pt1892"/>
            <p:cNvSpPr/>
            <p:nvPr/>
          </p:nvSpPr>
          <p:spPr>
            <a:xfrm>
              <a:off x="5420253" y="23627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94" name="pt1893"/>
            <p:cNvSpPr/>
            <p:nvPr/>
          </p:nvSpPr>
          <p:spPr>
            <a:xfrm>
              <a:off x="5375916" y="25051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95" name="pt1894"/>
            <p:cNvSpPr/>
            <p:nvPr/>
          </p:nvSpPr>
          <p:spPr>
            <a:xfrm>
              <a:off x="5331579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96" name="pt1895"/>
            <p:cNvSpPr/>
            <p:nvPr/>
          </p:nvSpPr>
          <p:spPr>
            <a:xfrm>
              <a:off x="5331579" y="25407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97" name="pt1896"/>
            <p:cNvSpPr/>
            <p:nvPr/>
          </p:nvSpPr>
          <p:spPr>
            <a:xfrm>
              <a:off x="5287241" y="24517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98" name="pt1897"/>
            <p:cNvSpPr/>
            <p:nvPr/>
          </p:nvSpPr>
          <p:spPr>
            <a:xfrm>
              <a:off x="5331579" y="23627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99" name="pt1898"/>
            <p:cNvSpPr/>
            <p:nvPr/>
          </p:nvSpPr>
          <p:spPr>
            <a:xfrm>
              <a:off x="5331579" y="24695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00" name="pt1899"/>
            <p:cNvSpPr/>
            <p:nvPr/>
          </p:nvSpPr>
          <p:spPr>
            <a:xfrm>
              <a:off x="5287241" y="24695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01" name="pt1900"/>
            <p:cNvSpPr/>
            <p:nvPr/>
          </p:nvSpPr>
          <p:spPr>
            <a:xfrm>
              <a:off x="5287241" y="25585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02" name="pt1901"/>
            <p:cNvSpPr/>
            <p:nvPr/>
          </p:nvSpPr>
          <p:spPr>
            <a:xfrm>
              <a:off x="5331579" y="22915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03" name="pt1902"/>
            <p:cNvSpPr/>
            <p:nvPr/>
          </p:nvSpPr>
          <p:spPr>
            <a:xfrm>
              <a:off x="5420253" y="2309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04" name="pt1903"/>
            <p:cNvSpPr/>
            <p:nvPr/>
          </p:nvSpPr>
          <p:spPr>
            <a:xfrm>
              <a:off x="5420253" y="23627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05" name="pt1904"/>
            <p:cNvSpPr/>
            <p:nvPr/>
          </p:nvSpPr>
          <p:spPr>
            <a:xfrm>
              <a:off x="5375916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06" name="pt1905"/>
            <p:cNvSpPr/>
            <p:nvPr/>
          </p:nvSpPr>
          <p:spPr>
            <a:xfrm>
              <a:off x="5375916" y="2309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07" name="pt1906"/>
            <p:cNvSpPr/>
            <p:nvPr/>
          </p:nvSpPr>
          <p:spPr>
            <a:xfrm>
              <a:off x="5375916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08" name="pt1907"/>
            <p:cNvSpPr/>
            <p:nvPr/>
          </p:nvSpPr>
          <p:spPr>
            <a:xfrm>
              <a:off x="5331579" y="23627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09" name="pt1908"/>
            <p:cNvSpPr/>
            <p:nvPr/>
          </p:nvSpPr>
          <p:spPr>
            <a:xfrm>
              <a:off x="5420253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10" name="pt1909"/>
            <p:cNvSpPr/>
            <p:nvPr/>
          </p:nvSpPr>
          <p:spPr>
            <a:xfrm>
              <a:off x="5331579" y="25051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11" name="pt1910"/>
            <p:cNvSpPr/>
            <p:nvPr/>
          </p:nvSpPr>
          <p:spPr>
            <a:xfrm>
              <a:off x="5464590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12" name="pt1911"/>
            <p:cNvSpPr/>
            <p:nvPr/>
          </p:nvSpPr>
          <p:spPr>
            <a:xfrm>
              <a:off x="5331579" y="24695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13" name="pt1912"/>
            <p:cNvSpPr/>
            <p:nvPr/>
          </p:nvSpPr>
          <p:spPr>
            <a:xfrm>
              <a:off x="5331579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14" name="pt1913"/>
            <p:cNvSpPr/>
            <p:nvPr/>
          </p:nvSpPr>
          <p:spPr>
            <a:xfrm>
              <a:off x="5420253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15" name="pt1914"/>
            <p:cNvSpPr/>
            <p:nvPr/>
          </p:nvSpPr>
          <p:spPr>
            <a:xfrm>
              <a:off x="5331579" y="239832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16" name="pt1915"/>
            <p:cNvSpPr/>
            <p:nvPr/>
          </p:nvSpPr>
          <p:spPr>
            <a:xfrm>
              <a:off x="5331579" y="239832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17" name="pt1916"/>
            <p:cNvSpPr/>
            <p:nvPr/>
          </p:nvSpPr>
          <p:spPr>
            <a:xfrm>
              <a:off x="5331579" y="248731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18" name="pt1917"/>
            <p:cNvSpPr/>
            <p:nvPr/>
          </p:nvSpPr>
          <p:spPr>
            <a:xfrm>
              <a:off x="5331579" y="24695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19" name="pt1918"/>
            <p:cNvSpPr/>
            <p:nvPr/>
          </p:nvSpPr>
          <p:spPr>
            <a:xfrm>
              <a:off x="5420253" y="23627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20" name="pt1919"/>
            <p:cNvSpPr/>
            <p:nvPr/>
          </p:nvSpPr>
          <p:spPr>
            <a:xfrm>
              <a:off x="5287241" y="239832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21" name="pt1920"/>
            <p:cNvSpPr/>
            <p:nvPr/>
          </p:nvSpPr>
          <p:spPr>
            <a:xfrm>
              <a:off x="5331579" y="23449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22" name="pt1921"/>
            <p:cNvSpPr/>
            <p:nvPr/>
          </p:nvSpPr>
          <p:spPr>
            <a:xfrm>
              <a:off x="5331579" y="24517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23" name="pt1922"/>
            <p:cNvSpPr/>
            <p:nvPr/>
          </p:nvSpPr>
          <p:spPr>
            <a:xfrm>
              <a:off x="5331579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24" name="pt1923"/>
            <p:cNvSpPr/>
            <p:nvPr/>
          </p:nvSpPr>
          <p:spPr>
            <a:xfrm>
              <a:off x="5331579" y="23449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25" name="pt1924"/>
            <p:cNvSpPr/>
            <p:nvPr/>
          </p:nvSpPr>
          <p:spPr>
            <a:xfrm>
              <a:off x="5287241" y="24517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26" name="pt1925"/>
            <p:cNvSpPr/>
            <p:nvPr/>
          </p:nvSpPr>
          <p:spPr>
            <a:xfrm>
              <a:off x="5331579" y="25407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27" name="pt1926"/>
            <p:cNvSpPr/>
            <p:nvPr/>
          </p:nvSpPr>
          <p:spPr>
            <a:xfrm>
              <a:off x="5331579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28" name="pt1927"/>
            <p:cNvSpPr/>
            <p:nvPr/>
          </p:nvSpPr>
          <p:spPr>
            <a:xfrm>
              <a:off x="5375916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29" name="pt1928"/>
            <p:cNvSpPr/>
            <p:nvPr/>
          </p:nvSpPr>
          <p:spPr>
            <a:xfrm>
              <a:off x="5375916" y="25229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30" name="pt1929"/>
            <p:cNvSpPr/>
            <p:nvPr/>
          </p:nvSpPr>
          <p:spPr>
            <a:xfrm>
              <a:off x="5331579" y="25407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31" name="pt1930"/>
            <p:cNvSpPr/>
            <p:nvPr/>
          </p:nvSpPr>
          <p:spPr>
            <a:xfrm>
              <a:off x="5508927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32" name="pt1931"/>
            <p:cNvSpPr/>
            <p:nvPr/>
          </p:nvSpPr>
          <p:spPr>
            <a:xfrm>
              <a:off x="5420253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33" name="pt1932"/>
            <p:cNvSpPr/>
            <p:nvPr/>
          </p:nvSpPr>
          <p:spPr>
            <a:xfrm>
              <a:off x="5375916" y="24695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34" name="pt1933"/>
            <p:cNvSpPr/>
            <p:nvPr/>
          </p:nvSpPr>
          <p:spPr>
            <a:xfrm>
              <a:off x="5331579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35" name="pt1934"/>
            <p:cNvSpPr/>
            <p:nvPr/>
          </p:nvSpPr>
          <p:spPr>
            <a:xfrm>
              <a:off x="5331579" y="25051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36" name="pt1935"/>
            <p:cNvSpPr/>
            <p:nvPr/>
          </p:nvSpPr>
          <p:spPr>
            <a:xfrm>
              <a:off x="5331579" y="23805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37" name="pt1936"/>
            <p:cNvSpPr/>
            <p:nvPr/>
          </p:nvSpPr>
          <p:spPr>
            <a:xfrm>
              <a:off x="5331579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38" name="pt1937"/>
            <p:cNvSpPr/>
            <p:nvPr/>
          </p:nvSpPr>
          <p:spPr>
            <a:xfrm>
              <a:off x="5863624" y="207794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39" name="pt1938"/>
            <p:cNvSpPr/>
            <p:nvPr/>
          </p:nvSpPr>
          <p:spPr>
            <a:xfrm>
              <a:off x="5907961" y="21847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40" name="pt1939"/>
            <p:cNvSpPr/>
            <p:nvPr/>
          </p:nvSpPr>
          <p:spPr>
            <a:xfrm>
              <a:off x="5907961" y="20957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41" name="pt1940"/>
            <p:cNvSpPr/>
            <p:nvPr/>
          </p:nvSpPr>
          <p:spPr>
            <a:xfrm>
              <a:off x="5819287" y="23449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42" name="pt1941"/>
            <p:cNvSpPr/>
            <p:nvPr/>
          </p:nvSpPr>
          <p:spPr>
            <a:xfrm>
              <a:off x="5907961" y="21669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43" name="pt1942"/>
            <p:cNvSpPr/>
            <p:nvPr/>
          </p:nvSpPr>
          <p:spPr>
            <a:xfrm>
              <a:off x="5819287" y="2309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44" name="pt1943"/>
            <p:cNvSpPr/>
            <p:nvPr/>
          </p:nvSpPr>
          <p:spPr>
            <a:xfrm>
              <a:off x="5952298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45" name="pt1944"/>
            <p:cNvSpPr/>
            <p:nvPr/>
          </p:nvSpPr>
          <p:spPr>
            <a:xfrm>
              <a:off x="5686275" y="24517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46" name="pt1945"/>
            <p:cNvSpPr/>
            <p:nvPr/>
          </p:nvSpPr>
          <p:spPr>
            <a:xfrm>
              <a:off x="5819287" y="21491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47" name="pt1946"/>
            <p:cNvSpPr/>
            <p:nvPr/>
          </p:nvSpPr>
          <p:spPr>
            <a:xfrm>
              <a:off x="5863624" y="239832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48" name="pt1947"/>
            <p:cNvSpPr/>
            <p:nvPr/>
          </p:nvSpPr>
          <p:spPr>
            <a:xfrm>
              <a:off x="5686275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49" name="pt1948"/>
            <p:cNvSpPr/>
            <p:nvPr/>
          </p:nvSpPr>
          <p:spPr>
            <a:xfrm>
              <a:off x="5907961" y="22737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50" name="pt1949"/>
            <p:cNvSpPr/>
            <p:nvPr/>
          </p:nvSpPr>
          <p:spPr>
            <a:xfrm>
              <a:off x="5686275" y="22559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51" name="pt1950"/>
            <p:cNvSpPr/>
            <p:nvPr/>
          </p:nvSpPr>
          <p:spPr>
            <a:xfrm>
              <a:off x="5863624" y="22381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52" name="pt1951"/>
            <p:cNvSpPr/>
            <p:nvPr/>
          </p:nvSpPr>
          <p:spPr>
            <a:xfrm>
              <a:off x="5819287" y="23271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53" name="pt1952"/>
            <p:cNvSpPr/>
            <p:nvPr/>
          </p:nvSpPr>
          <p:spPr>
            <a:xfrm>
              <a:off x="5863624" y="21313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54" name="pt1953"/>
            <p:cNvSpPr/>
            <p:nvPr/>
          </p:nvSpPr>
          <p:spPr>
            <a:xfrm>
              <a:off x="5907961" y="23271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55" name="pt1954"/>
            <p:cNvSpPr/>
            <p:nvPr/>
          </p:nvSpPr>
          <p:spPr>
            <a:xfrm>
              <a:off x="5686275" y="22915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56" name="pt1955"/>
            <p:cNvSpPr/>
            <p:nvPr/>
          </p:nvSpPr>
          <p:spPr>
            <a:xfrm>
              <a:off x="5907961" y="22203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57" name="pt1956"/>
            <p:cNvSpPr/>
            <p:nvPr/>
          </p:nvSpPr>
          <p:spPr>
            <a:xfrm>
              <a:off x="5730613" y="23271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58" name="pt1957"/>
            <p:cNvSpPr/>
            <p:nvPr/>
          </p:nvSpPr>
          <p:spPr>
            <a:xfrm>
              <a:off x="6040972" y="22737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59" name="pt1958"/>
            <p:cNvSpPr/>
            <p:nvPr/>
          </p:nvSpPr>
          <p:spPr>
            <a:xfrm>
              <a:off x="5819287" y="22381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60" name="pt1959"/>
            <p:cNvSpPr/>
            <p:nvPr/>
          </p:nvSpPr>
          <p:spPr>
            <a:xfrm>
              <a:off x="5907961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61" name="pt1960"/>
            <p:cNvSpPr/>
            <p:nvPr/>
          </p:nvSpPr>
          <p:spPr>
            <a:xfrm>
              <a:off x="5774950" y="22381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62" name="pt1961"/>
            <p:cNvSpPr/>
            <p:nvPr/>
          </p:nvSpPr>
          <p:spPr>
            <a:xfrm>
              <a:off x="5819287" y="21847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63" name="pt1962"/>
            <p:cNvSpPr/>
            <p:nvPr/>
          </p:nvSpPr>
          <p:spPr>
            <a:xfrm>
              <a:off x="5863624" y="21491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64" name="pt1963"/>
            <p:cNvSpPr/>
            <p:nvPr/>
          </p:nvSpPr>
          <p:spPr>
            <a:xfrm>
              <a:off x="5863624" y="2113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65" name="pt1964"/>
            <p:cNvSpPr/>
            <p:nvPr/>
          </p:nvSpPr>
          <p:spPr>
            <a:xfrm>
              <a:off x="5996635" y="21313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66" name="pt1965"/>
            <p:cNvSpPr/>
            <p:nvPr/>
          </p:nvSpPr>
          <p:spPr>
            <a:xfrm>
              <a:off x="5907961" y="22559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67" name="pt1966"/>
            <p:cNvSpPr/>
            <p:nvPr/>
          </p:nvSpPr>
          <p:spPr>
            <a:xfrm>
              <a:off x="5686275" y="2309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68" name="pt1967"/>
            <p:cNvSpPr/>
            <p:nvPr/>
          </p:nvSpPr>
          <p:spPr>
            <a:xfrm>
              <a:off x="5730613" y="23449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69" name="pt1968"/>
            <p:cNvSpPr/>
            <p:nvPr/>
          </p:nvSpPr>
          <p:spPr>
            <a:xfrm>
              <a:off x="5686275" y="23449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70" name="pt1969"/>
            <p:cNvSpPr/>
            <p:nvPr/>
          </p:nvSpPr>
          <p:spPr>
            <a:xfrm>
              <a:off x="5774950" y="22915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71" name="pt1970"/>
            <p:cNvSpPr/>
            <p:nvPr/>
          </p:nvSpPr>
          <p:spPr>
            <a:xfrm>
              <a:off x="5952298" y="22559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72" name="pt1971"/>
            <p:cNvSpPr/>
            <p:nvPr/>
          </p:nvSpPr>
          <p:spPr>
            <a:xfrm>
              <a:off x="5907961" y="23627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73" name="pt1972"/>
            <p:cNvSpPr/>
            <p:nvPr/>
          </p:nvSpPr>
          <p:spPr>
            <a:xfrm>
              <a:off x="5952298" y="22559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74" name="pt1973"/>
            <p:cNvSpPr/>
            <p:nvPr/>
          </p:nvSpPr>
          <p:spPr>
            <a:xfrm>
              <a:off x="5907961" y="21313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75" name="pt1974"/>
            <p:cNvSpPr/>
            <p:nvPr/>
          </p:nvSpPr>
          <p:spPr>
            <a:xfrm>
              <a:off x="5819287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76" name="pt1975"/>
            <p:cNvSpPr/>
            <p:nvPr/>
          </p:nvSpPr>
          <p:spPr>
            <a:xfrm>
              <a:off x="5819287" y="23271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77" name="pt1976"/>
            <p:cNvSpPr/>
            <p:nvPr/>
          </p:nvSpPr>
          <p:spPr>
            <a:xfrm>
              <a:off x="5819287" y="23449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78" name="pt1977"/>
            <p:cNvSpPr/>
            <p:nvPr/>
          </p:nvSpPr>
          <p:spPr>
            <a:xfrm>
              <a:off x="5774950" y="23449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79" name="pt1978"/>
            <p:cNvSpPr/>
            <p:nvPr/>
          </p:nvSpPr>
          <p:spPr>
            <a:xfrm>
              <a:off x="5863624" y="22381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80" name="pt1979"/>
            <p:cNvSpPr/>
            <p:nvPr/>
          </p:nvSpPr>
          <p:spPr>
            <a:xfrm>
              <a:off x="5774950" y="22915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81" name="pt1980"/>
            <p:cNvSpPr/>
            <p:nvPr/>
          </p:nvSpPr>
          <p:spPr>
            <a:xfrm>
              <a:off x="5686275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82" name="pt1981"/>
            <p:cNvSpPr/>
            <p:nvPr/>
          </p:nvSpPr>
          <p:spPr>
            <a:xfrm>
              <a:off x="5819287" y="23271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83" name="pt1982"/>
            <p:cNvSpPr/>
            <p:nvPr/>
          </p:nvSpPr>
          <p:spPr>
            <a:xfrm>
              <a:off x="5774950" y="2309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84" name="pt1983"/>
            <p:cNvSpPr/>
            <p:nvPr/>
          </p:nvSpPr>
          <p:spPr>
            <a:xfrm>
              <a:off x="5819287" y="2309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85" name="pt1984"/>
            <p:cNvSpPr/>
            <p:nvPr/>
          </p:nvSpPr>
          <p:spPr>
            <a:xfrm>
              <a:off x="5819287" y="22203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86" name="pt1985"/>
            <p:cNvSpPr/>
            <p:nvPr/>
          </p:nvSpPr>
          <p:spPr>
            <a:xfrm>
              <a:off x="5730613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87" name="pt1986"/>
            <p:cNvSpPr/>
            <p:nvPr/>
          </p:nvSpPr>
          <p:spPr>
            <a:xfrm>
              <a:off x="5819287" y="2309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88" name="pt1987"/>
            <p:cNvSpPr/>
            <p:nvPr/>
          </p:nvSpPr>
          <p:spPr>
            <a:xfrm>
              <a:off x="6351332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89" name="pt1988"/>
            <p:cNvSpPr/>
            <p:nvPr/>
          </p:nvSpPr>
          <p:spPr>
            <a:xfrm>
              <a:off x="6085309" y="22915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90" name="pt1989"/>
            <p:cNvSpPr/>
            <p:nvPr/>
          </p:nvSpPr>
          <p:spPr>
            <a:xfrm>
              <a:off x="6173984" y="206014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91" name="pt1990"/>
            <p:cNvSpPr/>
            <p:nvPr/>
          </p:nvSpPr>
          <p:spPr>
            <a:xfrm>
              <a:off x="6040972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92" name="pt1991"/>
            <p:cNvSpPr/>
            <p:nvPr/>
          </p:nvSpPr>
          <p:spPr>
            <a:xfrm>
              <a:off x="6218321" y="21669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93" name="pt1992"/>
            <p:cNvSpPr/>
            <p:nvPr/>
          </p:nvSpPr>
          <p:spPr>
            <a:xfrm>
              <a:off x="6173984" y="19711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94" name="pt1993"/>
            <p:cNvSpPr/>
            <p:nvPr/>
          </p:nvSpPr>
          <p:spPr>
            <a:xfrm>
              <a:off x="5996635" y="24517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95" name="pt1994"/>
            <p:cNvSpPr/>
            <p:nvPr/>
          </p:nvSpPr>
          <p:spPr>
            <a:xfrm>
              <a:off x="6040972" y="20245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96" name="pt1995"/>
            <p:cNvSpPr/>
            <p:nvPr/>
          </p:nvSpPr>
          <p:spPr>
            <a:xfrm>
              <a:off x="6040972" y="21313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97" name="pt1996"/>
            <p:cNvSpPr/>
            <p:nvPr/>
          </p:nvSpPr>
          <p:spPr>
            <a:xfrm>
              <a:off x="6351332" y="20423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98" name="pt1997"/>
            <p:cNvSpPr/>
            <p:nvPr/>
          </p:nvSpPr>
          <p:spPr>
            <a:xfrm>
              <a:off x="6129647" y="21669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99" name="pt1998"/>
            <p:cNvSpPr/>
            <p:nvPr/>
          </p:nvSpPr>
          <p:spPr>
            <a:xfrm>
              <a:off x="6085309" y="21847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00" name="pt1999"/>
            <p:cNvSpPr/>
            <p:nvPr/>
          </p:nvSpPr>
          <p:spPr>
            <a:xfrm>
              <a:off x="6173984" y="2113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01" name="pt2000"/>
            <p:cNvSpPr/>
            <p:nvPr/>
          </p:nvSpPr>
          <p:spPr>
            <a:xfrm>
              <a:off x="6129647" y="2309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02" name="pt2001"/>
            <p:cNvSpPr/>
            <p:nvPr/>
          </p:nvSpPr>
          <p:spPr>
            <a:xfrm>
              <a:off x="6306995" y="22915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03" name="pt2002"/>
            <p:cNvSpPr/>
            <p:nvPr/>
          </p:nvSpPr>
          <p:spPr>
            <a:xfrm>
              <a:off x="6262658" y="21847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04" name="pt2003"/>
            <p:cNvSpPr/>
            <p:nvPr/>
          </p:nvSpPr>
          <p:spPr>
            <a:xfrm>
              <a:off x="6040972" y="21669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05" name="pt2004"/>
            <p:cNvSpPr/>
            <p:nvPr/>
          </p:nvSpPr>
          <p:spPr>
            <a:xfrm>
              <a:off x="6218321" y="19533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06" name="pt2005"/>
            <p:cNvSpPr/>
            <p:nvPr/>
          </p:nvSpPr>
          <p:spPr>
            <a:xfrm>
              <a:off x="6262658" y="19533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07" name="pt2006"/>
            <p:cNvSpPr/>
            <p:nvPr/>
          </p:nvSpPr>
          <p:spPr>
            <a:xfrm>
              <a:off x="5907961" y="22559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08" name="pt2007"/>
            <p:cNvSpPr/>
            <p:nvPr/>
          </p:nvSpPr>
          <p:spPr>
            <a:xfrm>
              <a:off x="6262658" y="20957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09" name="pt2008"/>
            <p:cNvSpPr/>
            <p:nvPr/>
          </p:nvSpPr>
          <p:spPr>
            <a:xfrm>
              <a:off x="6129647" y="23271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10" name="pt2009"/>
            <p:cNvSpPr/>
            <p:nvPr/>
          </p:nvSpPr>
          <p:spPr>
            <a:xfrm>
              <a:off x="6129647" y="19533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11" name="pt2010"/>
            <p:cNvSpPr/>
            <p:nvPr/>
          </p:nvSpPr>
          <p:spPr>
            <a:xfrm>
              <a:off x="6040972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12" name="pt2011"/>
            <p:cNvSpPr/>
            <p:nvPr/>
          </p:nvSpPr>
          <p:spPr>
            <a:xfrm>
              <a:off x="6173984" y="21313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13" name="pt2012"/>
            <p:cNvSpPr/>
            <p:nvPr/>
          </p:nvSpPr>
          <p:spPr>
            <a:xfrm>
              <a:off x="6040972" y="20423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14" name="pt2013"/>
            <p:cNvSpPr/>
            <p:nvPr/>
          </p:nvSpPr>
          <p:spPr>
            <a:xfrm>
              <a:off x="6040972" y="22203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15" name="pt2014"/>
            <p:cNvSpPr/>
            <p:nvPr/>
          </p:nvSpPr>
          <p:spPr>
            <a:xfrm>
              <a:off x="6040972" y="22381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16" name="pt2015"/>
            <p:cNvSpPr/>
            <p:nvPr/>
          </p:nvSpPr>
          <p:spPr>
            <a:xfrm>
              <a:off x="6173984" y="21847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17" name="pt2016"/>
            <p:cNvSpPr/>
            <p:nvPr/>
          </p:nvSpPr>
          <p:spPr>
            <a:xfrm>
              <a:off x="5952298" y="20423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18" name="pt2017"/>
            <p:cNvSpPr/>
            <p:nvPr/>
          </p:nvSpPr>
          <p:spPr>
            <a:xfrm>
              <a:off x="6085309" y="20067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19" name="pt2018"/>
            <p:cNvSpPr/>
            <p:nvPr/>
          </p:nvSpPr>
          <p:spPr>
            <a:xfrm>
              <a:off x="6129647" y="1917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20" name="pt2019"/>
            <p:cNvSpPr/>
            <p:nvPr/>
          </p:nvSpPr>
          <p:spPr>
            <a:xfrm>
              <a:off x="6218321" y="21847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21" name="pt2020"/>
            <p:cNvSpPr/>
            <p:nvPr/>
          </p:nvSpPr>
          <p:spPr>
            <a:xfrm>
              <a:off x="5907961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22" name="pt2021"/>
            <p:cNvSpPr/>
            <p:nvPr/>
          </p:nvSpPr>
          <p:spPr>
            <a:xfrm>
              <a:off x="5863624" y="22381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23" name="pt2022"/>
            <p:cNvSpPr/>
            <p:nvPr/>
          </p:nvSpPr>
          <p:spPr>
            <a:xfrm>
              <a:off x="6262658" y="19533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24" name="pt2023"/>
            <p:cNvSpPr/>
            <p:nvPr/>
          </p:nvSpPr>
          <p:spPr>
            <a:xfrm>
              <a:off x="6306995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25" name="pt2024"/>
            <p:cNvSpPr/>
            <p:nvPr/>
          </p:nvSpPr>
          <p:spPr>
            <a:xfrm>
              <a:off x="6040972" y="21847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26" name="pt2025"/>
            <p:cNvSpPr/>
            <p:nvPr/>
          </p:nvSpPr>
          <p:spPr>
            <a:xfrm>
              <a:off x="6040972" y="22559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27" name="pt2026"/>
            <p:cNvSpPr/>
            <p:nvPr/>
          </p:nvSpPr>
          <p:spPr>
            <a:xfrm>
              <a:off x="6173984" y="20957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28" name="pt2027"/>
            <p:cNvSpPr/>
            <p:nvPr/>
          </p:nvSpPr>
          <p:spPr>
            <a:xfrm>
              <a:off x="6306995" y="21313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29" name="pt2028"/>
            <p:cNvSpPr/>
            <p:nvPr/>
          </p:nvSpPr>
          <p:spPr>
            <a:xfrm>
              <a:off x="6262658" y="20957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30" name="pt2029"/>
            <p:cNvSpPr/>
            <p:nvPr/>
          </p:nvSpPr>
          <p:spPr>
            <a:xfrm>
              <a:off x="6085309" y="22915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31" name="pt2030"/>
            <p:cNvSpPr/>
            <p:nvPr/>
          </p:nvSpPr>
          <p:spPr>
            <a:xfrm>
              <a:off x="6262658" y="2113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32" name="pt2031"/>
            <p:cNvSpPr/>
            <p:nvPr/>
          </p:nvSpPr>
          <p:spPr>
            <a:xfrm>
              <a:off x="6351332" y="21313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33" name="pt2032"/>
            <p:cNvSpPr/>
            <p:nvPr/>
          </p:nvSpPr>
          <p:spPr>
            <a:xfrm>
              <a:off x="6262658" y="21313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34" name="pt2033"/>
            <p:cNvSpPr/>
            <p:nvPr/>
          </p:nvSpPr>
          <p:spPr>
            <a:xfrm>
              <a:off x="6085309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35" name="pt2034"/>
            <p:cNvSpPr/>
            <p:nvPr/>
          </p:nvSpPr>
          <p:spPr>
            <a:xfrm>
              <a:off x="6129647" y="21669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36" name="pt2035"/>
            <p:cNvSpPr/>
            <p:nvPr/>
          </p:nvSpPr>
          <p:spPr>
            <a:xfrm>
              <a:off x="6262658" y="22203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37" name="pt2036"/>
            <p:cNvSpPr/>
            <p:nvPr/>
          </p:nvSpPr>
          <p:spPr>
            <a:xfrm>
              <a:off x="6040972" y="22737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38" name="pg2037"/>
            <p:cNvSpPr/>
            <p:nvPr/>
          </p:nvSpPr>
          <p:spPr>
            <a:xfrm>
              <a:off x="5267309" y="2727472"/>
              <a:ext cx="1149217" cy="692017"/>
            </a:xfrm>
            <a:custGeom>
              <a:avLst/>
              <a:pathLst>
                <a:path w="1149217" h="692017">
                  <a:moveTo>
                    <a:pt x="0" y="692017"/>
                  </a:moveTo>
                  <a:lnTo>
                    <a:pt x="1149217" y="692017"/>
                  </a:lnTo>
                  <a:lnTo>
                    <a:pt x="1149217" y="0"/>
                  </a:lnTo>
                  <a:lnTo>
                    <a:pt x="0" y="0"/>
                  </a:lnTo>
                  <a:close/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39" name="pt2038"/>
            <p:cNvSpPr/>
            <p:nvPr/>
          </p:nvSpPr>
          <p:spPr>
            <a:xfrm>
              <a:off x="5331579" y="29707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40" name="pt2039"/>
            <p:cNvSpPr/>
            <p:nvPr/>
          </p:nvSpPr>
          <p:spPr>
            <a:xfrm>
              <a:off x="5331579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41" name="pt2040"/>
            <p:cNvSpPr/>
            <p:nvPr/>
          </p:nvSpPr>
          <p:spPr>
            <a:xfrm>
              <a:off x="5331579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42" name="pt2041"/>
            <p:cNvSpPr/>
            <p:nvPr/>
          </p:nvSpPr>
          <p:spPr>
            <a:xfrm>
              <a:off x="5331579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43" name="pt2042"/>
            <p:cNvSpPr/>
            <p:nvPr/>
          </p:nvSpPr>
          <p:spPr>
            <a:xfrm>
              <a:off x="5331579" y="29440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44" name="pt2043"/>
            <p:cNvSpPr/>
            <p:nvPr/>
          </p:nvSpPr>
          <p:spPr>
            <a:xfrm>
              <a:off x="5420253" y="28639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45" name="pt2044"/>
            <p:cNvSpPr/>
            <p:nvPr/>
          </p:nvSpPr>
          <p:spPr>
            <a:xfrm>
              <a:off x="5375916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46" name="pt2045"/>
            <p:cNvSpPr/>
            <p:nvPr/>
          </p:nvSpPr>
          <p:spPr>
            <a:xfrm>
              <a:off x="5331579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47" name="pt2046"/>
            <p:cNvSpPr/>
            <p:nvPr/>
          </p:nvSpPr>
          <p:spPr>
            <a:xfrm>
              <a:off x="5331579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48" name="pt2047"/>
            <p:cNvSpPr/>
            <p:nvPr/>
          </p:nvSpPr>
          <p:spPr>
            <a:xfrm>
              <a:off x="5287241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49" name="pt2048"/>
            <p:cNvSpPr/>
            <p:nvPr/>
          </p:nvSpPr>
          <p:spPr>
            <a:xfrm>
              <a:off x="5331579" y="29173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50" name="pt2049"/>
            <p:cNvSpPr/>
            <p:nvPr/>
          </p:nvSpPr>
          <p:spPr>
            <a:xfrm>
              <a:off x="5331579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51" name="pt2050"/>
            <p:cNvSpPr/>
            <p:nvPr/>
          </p:nvSpPr>
          <p:spPr>
            <a:xfrm>
              <a:off x="5287241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52" name="pt2051"/>
            <p:cNvSpPr/>
            <p:nvPr/>
          </p:nvSpPr>
          <p:spPr>
            <a:xfrm>
              <a:off x="5287241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53" name="pt2052"/>
            <p:cNvSpPr/>
            <p:nvPr/>
          </p:nvSpPr>
          <p:spPr>
            <a:xfrm>
              <a:off x="5331579" y="283726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54" name="pt2053"/>
            <p:cNvSpPr/>
            <p:nvPr/>
          </p:nvSpPr>
          <p:spPr>
            <a:xfrm>
              <a:off x="5420253" y="27304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55" name="pt2054"/>
            <p:cNvSpPr/>
            <p:nvPr/>
          </p:nvSpPr>
          <p:spPr>
            <a:xfrm>
              <a:off x="5420253" y="28639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56" name="pt2055"/>
            <p:cNvSpPr/>
            <p:nvPr/>
          </p:nvSpPr>
          <p:spPr>
            <a:xfrm>
              <a:off x="5375916" y="29707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57" name="pt2056"/>
            <p:cNvSpPr/>
            <p:nvPr/>
          </p:nvSpPr>
          <p:spPr>
            <a:xfrm>
              <a:off x="5375916" y="28906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58" name="pt2057"/>
            <p:cNvSpPr/>
            <p:nvPr/>
          </p:nvSpPr>
          <p:spPr>
            <a:xfrm>
              <a:off x="5375916" y="28906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59" name="pt2058"/>
            <p:cNvSpPr/>
            <p:nvPr/>
          </p:nvSpPr>
          <p:spPr>
            <a:xfrm>
              <a:off x="5331579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60" name="pt2059"/>
            <p:cNvSpPr/>
            <p:nvPr/>
          </p:nvSpPr>
          <p:spPr>
            <a:xfrm>
              <a:off x="5420253" y="29173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61" name="pt2060"/>
            <p:cNvSpPr/>
            <p:nvPr/>
          </p:nvSpPr>
          <p:spPr>
            <a:xfrm>
              <a:off x="5331579" y="29440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62" name="pt2061"/>
            <p:cNvSpPr/>
            <p:nvPr/>
          </p:nvSpPr>
          <p:spPr>
            <a:xfrm>
              <a:off x="5464590" y="30241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63" name="pt2062"/>
            <p:cNvSpPr/>
            <p:nvPr/>
          </p:nvSpPr>
          <p:spPr>
            <a:xfrm>
              <a:off x="5331579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64" name="pt2063"/>
            <p:cNvSpPr/>
            <p:nvPr/>
          </p:nvSpPr>
          <p:spPr>
            <a:xfrm>
              <a:off x="5331579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65" name="pt2064"/>
            <p:cNvSpPr/>
            <p:nvPr/>
          </p:nvSpPr>
          <p:spPr>
            <a:xfrm>
              <a:off x="5420253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66" name="pt2065"/>
            <p:cNvSpPr/>
            <p:nvPr/>
          </p:nvSpPr>
          <p:spPr>
            <a:xfrm>
              <a:off x="5331579" y="29707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67" name="pt2066"/>
            <p:cNvSpPr/>
            <p:nvPr/>
          </p:nvSpPr>
          <p:spPr>
            <a:xfrm>
              <a:off x="5331579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68" name="pt2067"/>
            <p:cNvSpPr/>
            <p:nvPr/>
          </p:nvSpPr>
          <p:spPr>
            <a:xfrm>
              <a:off x="5331579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69" name="pt2068"/>
            <p:cNvSpPr/>
            <p:nvPr/>
          </p:nvSpPr>
          <p:spPr>
            <a:xfrm>
              <a:off x="5331579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70" name="pt2069"/>
            <p:cNvSpPr/>
            <p:nvPr/>
          </p:nvSpPr>
          <p:spPr>
            <a:xfrm>
              <a:off x="5420253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71" name="pt2070"/>
            <p:cNvSpPr/>
            <p:nvPr/>
          </p:nvSpPr>
          <p:spPr>
            <a:xfrm>
              <a:off x="5287241" y="28105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72" name="pt2071"/>
            <p:cNvSpPr/>
            <p:nvPr/>
          </p:nvSpPr>
          <p:spPr>
            <a:xfrm>
              <a:off x="5331579" y="27838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73" name="pt2072"/>
            <p:cNvSpPr/>
            <p:nvPr/>
          </p:nvSpPr>
          <p:spPr>
            <a:xfrm>
              <a:off x="5331579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74" name="pt2073"/>
            <p:cNvSpPr/>
            <p:nvPr/>
          </p:nvSpPr>
          <p:spPr>
            <a:xfrm>
              <a:off x="5331579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75" name="pt2074"/>
            <p:cNvSpPr/>
            <p:nvPr/>
          </p:nvSpPr>
          <p:spPr>
            <a:xfrm>
              <a:off x="5331579" y="29707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76" name="pt2075"/>
            <p:cNvSpPr/>
            <p:nvPr/>
          </p:nvSpPr>
          <p:spPr>
            <a:xfrm>
              <a:off x="5287241" y="29440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77" name="pt2076"/>
            <p:cNvSpPr/>
            <p:nvPr/>
          </p:nvSpPr>
          <p:spPr>
            <a:xfrm>
              <a:off x="5331579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78" name="pt2077"/>
            <p:cNvSpPr/>
            <p:nvPr/>
          </p:nvSpPr>
          <p:spPr>
            <a:xfrm>
              <a:off x="5331579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79" name="pt2078"/>
            <p:cNvSpPr/>
            <p:nvPr/>
          </p:nvSpPr>
          <p:spPr>
            <a:xfrm>
              <a:off x="5375916" y="29707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80" name="pt2079"/>
            <p:cNvSpPr/>
            <p:nvPr/>
          </p:nvSpPr>
          <p:spPr>
            <a:xfrm>
              <a:off x="5375916" y="32911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81" name="pt2080"/>
            <p:cNvSpPr/>
            <p:nvPr/>
          </p:nvSpPr>
          <p:spPr>
            <a:xfrm>
              <a:off x="5331579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82" name="pt2081"/>
            <p:cNvSpPr/>
            <p:nvPr/>
          </p:nvSpPr>
          <p:spPr>
            <a:xfrm>
              <a:off x="5508927" y="29707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83" name="pt2082"/>
            <p:cNvSpPr/>
            <p:nvPr/>
          </p:nvSpPr>
          <p:spPr>
            <a:xfrm>
              <a:off x="5420253" y="28906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84" name="pt2083"/>
            <p:cNvSpPr/>
            <p:nvPr/>
          </p:nvSpPr>
          <p:spPr>
            <a:xfrm>
              <a:off x="5375916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85" name="pt2084"/>
            <p:cNvSpPr/>
            <p:nvPr/>
          </p:nvSpPr>
          <p:spPr>
            <a:xfrm>
              <a:off x="5331579" y="28906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86" name="pt2085"/>
            <p:cNvSpPr/>
            <p:nvPr/>
          </p:nvSpPr>
          <p:spPr>
            <a:xfrm>
              <a:off x="5331579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87" name="pt2086"/>
            <p:cNvSpPr/>
            <p:nvPr/>
          </p:nvSpPr>
          <p:spPr>
            <a:xfrm>
              <a:off x="5331579" y="29173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88" name="pt2087"/>
            <p:cNvSpPr/>
            <p:nvPr/>
          </p:nvSpPr>
          <p:spPr>
            <a:xfrm>
              <a:off x="5331579" y="30241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89" name="pt2088"/>
            <p:cNvSpPr/>
            <p:nvPr/>
          </p:nvSpPr>
          <p:spPr>
            <a:xfrm>
              <a:off x="5863624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90" name="pt2089"/>
            <p:cNvSpPr/>
            <p:nvPr/>
          </p:nvSpPr>
          <p:spPr>
            <a:xfrm>
              <a:off x="5907961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91" name="pt2090"/>
            <p:cNvSpPr/>
            <p:nvPr/>
          </p:nvSpPr>
          <p:spPr>
            <a:xfrm>
              <a:off x="5907961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92" name="pt2091"/>
            <p:cNvSpPr/>
            <p:nvPr/>
          </p:nvSpPr>
          <p:spPr>
            <a:xfrm>
              <a:off x="5819287" y="32911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93" name="pt2092"/>
            <p:cNvSpPr/>
            <p:nvPr/>
          </p:nvSpPr>
          <p:spPr>
            <a:xfrm>
              <a:off x="5907961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94" name="pt2093"/>
            <p:cNvSpPr/>
            <p:nvPr/>
          </p:nvSpPr>
          <p:spPr>
            <a:xfrm>
              <a:off x="5819287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95" name="pt2094"/>
            <p:cNvSpPr/>
            <p:nvPr/>
          </p:nvSpPr>
          <p:spPr>
            <a:xfrm>
              <a:off x="5952298" y="30241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96" name="pt2095"/>
            <p:cNvSpPr/>
            <p:nvPr/>
          </p:nvSpPr>
          <p:spPr>
            <a:xfrm>
              <a:off x="5686275" y="32644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97" name="pt2096"/>
            <p:cNvSpPr/>
            <p:nvPr/>
          </p:nvSpPr>
          <p:spPr>
            <a:xfrm>
              <a:off x="5819287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98" name="pt2097"/>
            <p:cNvSpPr/>
            <p:nvPr/>
          </p:nvSpPr>
          <p:spPr>
            <a:xfrm>
              <a:off x="5863624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99" name="pt2098"/>
            <p:cNvSpPr/>
            <p:nvPr/>
          </p:nvSpPr>
          <p:spPr>
            <a:xfrm>
              <a:off x="5686275" y="33712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00" name="pt2099"/>
            <p:cNvSpPr/>
            <p:nvPr/>
          </p:nvSpPr>
          <p:spPr>
            <a:xfrm>
              <a:off x="5907961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01" name="pt2100"/>
            <p:cNvSpPr/>
            <p:nvPr/>
          </p:nvSpPr>
          <p:spPr>
            <a:xfrm>
              <a:off x="5686275" y="3317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02" name="pt2101"/>
            <p:cNvSpPr/>
            <p:nvPr/>
          </p:nvSpPr>
          <p:spPr>
            <a:xfrm>
              <a:off x="5863624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03" name="pt2102"/>
            <p:cNvSpPr/>
            <p:nvPr/>
          </p:nvSpPr>
          <p:spPr>
            <a:xfrm>
              <a:off x="5819287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04" name="pt2103"/>
            <p:cNvSpPr/>
            <p:nvPr/>
          </p:nvSpPr>
          <p:spPr>
            <a:xfrm>
              <a:off x="5863624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05" name="pt2104"/>
            <p:cNvSpPr/>
            <p:nvPr/>
          </p:nvSpPr>
          <p:spPr>
            <a:xfrm>
              <a:off x="5907961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06" name="pt2105"/>
            <p:cNvSpPr/>
            <p:nvPr/>
          </p:nvSpPr>
          <p:spPr>
            <a:xfrm>
              <a:off x="5686275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07" name="pt2106"/>
            <p:cNvSpPr/>
            <p:nvPr/>
          </p:nvSpPr>
          <p:spPr>
            <a:xfrm>
              <a:off x="5907961" y="3317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08" name="pt2107"/>
            <p:cNvSpPr/>
            <p:nvPr/>
          </p:nvSpPr>
          <p:spPr>
            <a:xfrm>
              <a:off x="5730613" y="32377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09" name="pt2108"/>
            <p:cNvSpPr/>
            <p:nvPr/>
          </p:nvSpPr>
          <p:spPr>
            <a:xfrm>
              <a:off x="6040972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10" name="pt2109"/>
            <p:cNvSpPr/>
            <p:nvPr/>
          </p:nvSpPr>
          <p:spPr>
            <a:xfrm>
              <a:off x="5819287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11" name="pt2110"/>
            <p:cNvSpPr/>
            <p:nvPr/>
          </p:nvSpPr>
          <p:spPr>
            <a:xfrm>
              <a:off x="5907961" y="32377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12" name="pt2111"/>
            <p:cNvSpPr/>
            <p:nvPr/>
          </p:nvSpPr>
          <p:spPr>
            <a:xfrm>
              <a:off x="5774950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13" name="pt2112"/>
            <p:cNvSpPr/>
            <p:nvPr/>
          </p:nvSpPr>
          <p:spPr>
            <a:xfrm>
              <a:off x="5819287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14" name="pt2113"/>
            <p:cNvSpPr/>
            <p:nvPr/>
          </p:nvSpPr>
          <p:spPr>
            <a:xfrm>
              <a:off x="5863624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15" name="pt2114"/>
            <p:cNvSpPr/>
            <p:nvPr/>
          </p:nvSpPr>
          <p:spPr>
            <a:xfrm>
              <a:off x="5863624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16" name="pt2115"/>
            <p:cNvSpPr/>
            <p:nvPr/>
          </p:nvSpPr>
          <p:spPr>
            <a:xfrm>
              <a:off x="5996635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17" name="pt2116"/>
            <p:cNvSpPr/>
            <p:nvPr/>
          </p:nvSpPr>
          <p:spPr>
            <a:xfrm>
              <a:off x="5907961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18" name="pt2117"/>
            <p:cNvSpPr/>
            <p:nvPr/>
          </p:nvSpPr>
          <p:spPr>
            <a:xfrm>
              <a:off x="5686275" y="3211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19" name="pt2118"/>
            <p:cNvSpPr/>
            <p:nvPr/>
          </p:nvSpPr>
          <p:spPr>
            <a:xfrm>
              <a:off x="5730613" y="32644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20" name="pt2119"/>
            <p:cNvSpPr/>
            <p:nvPr/>
          </p:nvSpPr>
          <p:spPr>
            <a:xfrm>
              <a:off x="5686275" y="32644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21" name="pt2120"/>
            <p:cNvSpPr/>
            <p:nvPr/>
          </p:nvSpPr>
          <p:spPr>
            <a:xfrm>
              <a:off x="5774950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22" name="pt2121"/>
            <p:cNvSpPr/>
            <p:nvPr/>
          </p:nvSpPr>
          <p:spPr>
            <a:xfrm>
              <a:off x="5952298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23" name="pt2122"/>
            <p:cNvSpPr/>
            <p:nvPr/>
          </p:nvSpPr>
          <p:spPr>
            <a:xfrm>
              <a:off x="5907961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24" name="pt2123"/>
            <p:cNvSpPr/>
            <p:nvPr/>
          </p:nvSpPr>
          <p:spPr>
            <a:xfrm>
              <a:off x="5952298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25" name="pt2124"/>
            <p:cNvSpPr/>
            <p:nvPr/>
          </p:nvSpPr>
          <p:spPr>
            <a:xfrm>
              <a:off x="5907961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26" name="pt2125"/>
            <p:cNvSpPr/>
            <p:nvPr/>
          </p:nvSpPr>
          <p:spPr>
            <a:xfrm>
              <a:off x="5819287" y="32911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27" name="pt2126"/>
            <p:cNvSpPr/>
            <p:nvPr/>
          </p:nvSpPr>
          <p:spPr>
            <a:xfrm>
              <a:off x="5819287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28" name="pt2127"/>
            <p:cNvSpPr/>
            <p:nvPr/>
          </p:nvSpPr>
          <p:spPr>
            <a:xfrm>
              <a:off x="5819287" y="32377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29" name="pt2128"/>
            <p:cNvSpPr/>
            <p:nvPr/>
          </p:nvSpPr>
          <p:spPr>
            <a:xfrm>
              <a:off x="5774950" y="3211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30" name="pt2129"/>
            <p:cNvSpPr/>
            <p:nvPr/>
          </p:nvSpPr>
          <p:spPr>
            <a:xfrm>
              <a:off x="5863624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31" name="pt2130"/>
            <p:cNvSpPr/>
            <p:nvPr/>
          </p:nvSpPr>
          <p:spPr>
            <a:xfrm>
              <a:off x="5774950" y="3211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32" name="pt2131"/>
            <p:cNvSpPr/>
            <p:nvPr/>
          </p:nvSpPr>
          <p:spPr>
            <a:xfrm>
              <a:off x="5686275" y="32911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33" name="pt2132"/>
            <p:cNvSpPr/>
            <p:nvPr/>
          </p:nvSpPr>
          <p:spPr>
            <a:xfrm>
              <a:off x="5819287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34" name="pt2133"/>
            <p:cNvSpPr/>
            <p:nvPr/>
          </p:nvSpPr>
          <p:spPr>
            <a:xfrm>
              <a:off x="5774950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35" name="pt2134"/>
            <p:cNvSpPr/>
            <p:nvPr/>
          </p:nvSpPr>
          <p:spPr>
            <a:xfrm>
              <a:off x="5819287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36" name="pt2135"/>
            <p:cNvSpPr/>
            <p:nvPr/>
          </p:nvSpPr>
          <p:spPr>
            <a:xfrm>
              <a:off x="5819287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37" name="pt2136"/>
            <p:cNvSpPr/>
            <p:nvPr/>
          </p:nvSpPr>
          <p:spPr>
            <a:xfrm>
              <a:off x="5730613" y="32377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38" name="pt2137"/>
            <p:cNvSpPr/>
            <p:nvPr/>
          </p:nvSpPr>
          <p:spPr>
            <a:xfrm>
              <a:off x="5819287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39" name="pt2138"/>
            <p:cNvSpPr/>
            <p:nvPr/>
          </p:nvSpPr>
          <p:spPr>
            <a:xfrm>
              <a:off x="6351332" y="30241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40" name="pt2139"/>
            <p:cNvSpPr/>
            <p:nvPr/>
          </p:nvSpPr>
          <p:spPr>
            <a:xfrm>
              <a:off x="6085309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41" name="pt2140"/>
            <p:cNvSpPr/>
            <p:nvPr/>
          </p:nvSpPr>
          <p:spPr>
            <a:xfrm>
              <a:off x="6173984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42" name="pt2141"/>
            <p:cNvSpPr/>
            <p:nvPr/>
          </p:nvSpPr>
          <p:spPr>
            <a:xfrm>
              <a:off x="6040972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43" name="pt2142"/>
            <p:cNvSpPr/>
            <p:nvPr/>
          </p:nvSpPr>
          <p:spPr>
            <a:xfrm>
              <a:off x="6218321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44" name="pt2143"/>
            <p:cNvSpPr/>
            <p:nvPr/>
          </p:nvSpPr>
          <p:spPr>
            <a:xfrm>
              <a:off x="6173984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45" name="pt2144"/>
            <p:cNvSpPr/>
            <p:nvPr/>
          </p:nvSpPr>
          <p:spPr>
            <a:xfrm>
              <a:off x="5996635" y="32377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46" name="pt2145"/>
            <p:cNvSpPr/>
            <p:nvPr/>
          </p:nvSpPr>
          <p:spPr>
            <a:xfrm>
              <a:off x="6040972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47" name="pt2146"/>
            <p:cNvSpPr/>
            <p:nvPr/>
          </p:nvSpPr>
          <p:spPr>
            <a:xfrm>
              <a:off x="6040972" y="32377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48" name="pt2147"/>
            <p:cNvSpPr/>
            <p:nvPr/>
          </p:nvSpPr>
          <p:spPr>
            <a:xfrm>
              <a:off x="6351332" y="29440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49" name="pt2148"/>
            <p:cNvSpPr/>
            <p:nvPr/>
          </p:nvSpPr>
          <p:spPr>
            <a:xfrm>
              <a:off x="6129647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50" name="pt2149"/>
            <p:cNvSpPr/>
            <p:nvPr/>
          </p:nvSpPr>
          <p:spPr>
            <a:xfrm>
              <a:off x="6085309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51" name="pt2150"/>
            <p:cNvSpPr/>
            <p:nvPr/>
          </p:nvSpPr>
          <p:spPr>
            <a:xfrm>
              <a:off x="6173984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52" name="pt2151"/>
            <p:cNvSpPr/>
            <p:nvPr/>
          </p:nvSpPr>
          <p:spPr>
            <a:xfrm>
              <a:off x="6129647" y="32377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53" name="pt2152"/>
            <p:cNvSpPr/>
            <p:nvPr/>
          </p:nvSpPr>
          <p:spPr>
            <a:xfrm>
              <a:off x="6306995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54" name="pt2153"/>
            <p:cNvSpPr/>
            <p:nvPr/>
          </p:nvSpPr>
          <p:spPr>
            <a:xfrm>
              <a:off x="6262658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55" name="pt2154"/>
            <p:cNvSpPr/>
            <p:nvPr/>
          </p:nvSpPr>
          <p:spPr>
            <a:xfrm>
              <a:off x="6040972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56" name="pt2155"/>
            <p:cNvSpPr/>
            <p:nvPr/>
          </p:nvSpPr>
          <p:spPr>
            <a:xfrm>
              <a:off x="6218321" y="28906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57" name="pt2156"/>
            <p:cNvSpPr/>
            <p:nvPr/>
          </p:nvSpPr>
          <p:spPr>
            <a:xfrm>
              <a:off x="6262658" y="3211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58" name="pt2157"/>
            <p:cNvSpPr/>
            <p:nvPr/>
          </p:nvSpPr>
          <p:spPr>
            <a:xfrm>
              <a:off x="5907961" y="3317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59" name="pt2158"/>
            <p:cNvSpPr/>
            <p:nvPr/>
          </p:nvSpPr>
          <p:spPr>
            <a:xfrm>
              <a:off x="6262658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60" name="pt2159"/>
            <p:cNvSpPr/>
            <p:nvPr/>
          </p:nvSpPr>
          <p:spPr>
            <a:xfrm>
              <a:off x="6129647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61" name="pt2160"/>
            <p:cNvSpPr/>
            <p:nvPr/>
          </p:nvSpPr>
          <p:spPr>
            <a:xfrm>
              <a:off x="6129647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62" name="pt2161"/>
            <p:cNvSpPr/>
            <p:nvPr/>
          </p:nvSpPr>
          <p:spPr>
            <a:xfrm>
              <a:off x="6040972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63" name="pt2162"/>
            <p:cNvSpPr/>
            <p:nvPr/>
          </p:nvSpPr>
          <p:spPr>
            <a:xfrm>
              <a:off x="6173984" y="30241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64" name="pt2163"/>
            <p:cNvSpPr/>
            <p:nvPr/>
          </p:nvSpPr>
          <p:spPr>
            <a:xfrm>
              <a:off x="6040972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65" name="pt2164"/>
            <p:cNvSpPr/>
            <p:nvPr/>
          </p:nvSpPr>
          <p:spPr>
            <a:xfrm>
              <a:off x="6040972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66" name="pt2165"/>
            <p:cNvSpPr/>
            <p:nvPr/>
          </p:nvSpPr>
          <p:spPr>
            <a:xfrm>
              <a:off x="6040972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67" name="pt2166"/>
            <p:cNvSpPr/>
            <p:nvPr/>
          </p:nvSpPr>
          <p:spPr>
            <a:xfrm>
              <a:off x="6173984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68" name="pt2167"/>
            <p:cNvSpPr/>
            <p:nvPr/>
          </p:nvSpPr>
          <p:spPr>
            <a:xfrm>
              <a:off x="5952298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69" name="pt2168"/>
            <p:cNvSpPr/>
            <p:nvPr/>
          </p:nvSpPr>
          <p:spPr>
            <a:xfrm>
              <a:off x="6085309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70" name="pt2169"/>
            <p:cNvSpPr/>
            <p:nvPr/>
          </p:nvSpPr>
          <p:spPr>
            <a:xfrm>
              <a:off x="6129647" y="28906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71" name="pt2170"/>
            <p:cNvSpPr/>
            <p:nvPr/>
          </p:nvSpPr>
          <p:spPr>
            <a:xfrm>
              <a:off x="6218321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72" name="pt2171"/>
            <p:cNvSpPr/>
            <p:nvPr/>
          </p:nvSpPr>
          <p:spPr>
            <a:xfrm>
              <a:off x="5907961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73" name="pt2172"/>
            <p:cNvSpPr/>
            <p:nvPr/>
          </p:nvSpPr>
          <p:spPr>
            <a:xfrm>
              <a:off x="5863624" y="3211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74" name="pt2173"/>
            <p:cNvSpPr/>
            <p:nvPr/>
          </p:nvSpPr>
          <p:spPr>
            <a:xfrm>
              <a:off x="6262658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75" name="pt2174"/>
            <p:cNvSpPr/>
            <p:nvPr/>
          </p:nvSpPr>
          <p:spPr>
            <a:xfrm>
              <a:off x="6306995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76" name="pt2175"/>
            <p:cNvSpPr/>
            <p:nvPr/>
          </p:nvSpPr>
          <p:spPr>
            <a:xfrm>
              <a:off x="6040972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77" name="pt2176"/>
            <p:cNvSpPr/>
            <p:nvPr/>
          </p:nvSpPr>
          <p:spPr>
            <a:xfrm>
              <a:off x="6040972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78" name="pt2177"/>
            <p:cNvSpPr/>
            <p:nvPr/>
          </p:nvSpPr>
          <p:spPr>
            <a:xfrm>
              <a:off x="6173984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79" name="pt2178"/>
            <p:cNvSpPr/>
            <p:nvPr/>
          </p:nvSpPr>
          <p:spPr>
            <a:xfrm>
              <a:off x="6306995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80" name="pt2179"/>
            <p:cNvSpPr/>
            <p:nvPr/>
          </p:nvSpPr>
          <p:spPr>
            <a:xfrm>
              <a:off x="6262658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81" name="pt2180"/>
            <p:cNvSpPr/>
            <p:nvPr/>
          </p:nvSpPr>
          <p:spPr>
            <a:xfrm>
              <a:off x="6085309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82" name="pt2181"/>
            <p:cNvSpPr/>
            <p:nvPr/>
          </p:nvSpPr>
          <p:spPr>
            <a:xfrm>
              <a:off x="6262658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83" name="pt2182"/>
            <p:cNvSpPr/>
            <p:nvPr/>
          </p:nvSpPr>
          <p:spPr>
            <a:xfrm>
              <a:off x="6351332" y="30241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84" name="pt2183"/>
            <p:cNvSpPr/>
            <p:nvPr/>
          </p:nvSpPr>
          <p:spPr>
            <a:xfrm>
              <a:off x="6262658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85" name="pt2184"/>
            <p:cNvSpPr/>
            <p:nvPr/>
          </p:nvSpPr>
          <p:spPr>
            <a:xfrm>
              <a:off x="6085309" y="32377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86" name="pt2185"/>
            <p:cNvSpPr/>
            <p:nvPr/>
          </p:nvSpPr>
          <p:spPr>
            <a:xfrm>
              <a:off x="6129647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87" name="pt2186"/>
            <p:cNvSpPr/>
            <p:nvPr/>
          </p:nvSpPr>
          <p:spPr>
            <a:xfrm>
              <a:off x="6262658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88" name="pt2187"/>
            <p:cNvSpPr/>
            <p:nvPr/>
          </p:nvSpPr>
          <p:spPr>
            <a:xfrm>
              <a:off x="6040972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89" name="pg2188"/>
            <p:cNvSpPr/>
            <p:nvPr/>
          </p:nvSpPr>
          <p:spPr>
            <a:xfrm>
              <a:off x="5267309" y="3540191"/>
              <a:ext cx="1149217" cy="692017"/>
            </a:xfrm>
            <a:custGeom>
              <a:avLst/>
              <a:pathLst>
                <a:path w="1149217" h="692017">
                  <a:moveTo>
                    <a:pt x="0" y="692017"/>
                  </a:moveTo>
                  <a:lnTo>
                    <a:pt x="1149217" y="692017"/>
                  </a:lnTo>
                  <a:lnTo>
                    <a:pt x="1149217" y="0"/>
                  </a:lnTo>
                  <a:lnTo>
                    <a:pt x="0" y="0"/>
                  </a:lnTo>
                  <a:close/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90" name="pt2189"/>
            <p:cNvSpPr/>
            <p:nvPr/>
          </p:nvSpPr>
          <p:spPr>
            <a:xfrm>
              <a:off x="5331579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91" name="pt2190"/>
            <p:cNvSpPr/>
            <p:nvPr/>
          </p:nvSpPr>
          <p:spPr>
            <a:xfrm>
              <a:off x="5331579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92" name="pt2191"/>
            <p:cNvSpPr/>
            <p:nvPr/>
          </p:nvSpPr>
          <p:spPr>
            <a:xfrm>
              <a:off x="5331579" y="415136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93" name="pt2192"/>
            <p:cNvSpPr/>
            <p:nvPr/>
          </p:nvSpPr>
          <p:spPr>
            <a:xfrm>
              <a:off x="5331579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94" name="pt2193"/>
            <p:cNvSpPr/>
            <p:nvPr/>
          </p:nvSpPr>
          <p:spPr>
            <a:xfrm>
              <a:off x="5331579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95" name="pt2194"/>
            <p:cNvSpPr/>
            <p:nvPr/>
          </p:nvSpPr>
          <p:spPr>
            <a:xfrm>
              <a:off x="5420253" y="41079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96" name="pt2195"/>
            <p:cNvSpPr/>
            <p:nvPr/>
          </p:nvSpPr>
          <p:spPr>
            <a:xfrm>
              <a:off x="5375916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97" name="pt2196"/>
            <p:cNvSpPr/>
            <p:nvPr/>
          </p:nvSpPr>
          <p:spPr>
            <a:xfrm>
              <a:off x="5331579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98" name="pt2197"/>
            <p:cNvSpPr/>
            <p:nvPr/>
          </p:nvSpPr>
          <p:spPr>
            <a:xfrm>
              <a:off x="5331579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99" name="pt2198"/>
            <p:cNvSpPr/>
            <p:nvPr/>
          </p:nvSpPr>
          <p:spPr>
            <a:xfrm>
              <a:off x="5287241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00" name="pt2199"/>
            <p:cNvSpPr/>
            <p:nvPr/>
          </p:nvSpPr>
          <p:spPr>
            <a:xfrm>
              <a:off x="5331579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01" name="pt2200"/>
            <p:cNvSpPr/>
            <p:nvPr/>
          </p:nvSpPr>
          <p:spPr>
            <a:xfrm>
              <a:off x="5331579" y="41187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02" name="pt2201"/>
            <p:cNvSpPr/>
            <p:nvPr/>
          </p:nvSpPr>
          <p:spPr>
            <a:xfrm>
              <a:off x="5287241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03" name="pt2202"/>
            <p:cNvSpPr/>
            <p:nvPr/>
          </p:nvSpPr>
          <p:spPr>
            <a:xfrm>
              <a:off x="5287241" y="417308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04" name="pt2203"/>
            <p:cNvSpPr/>
            <p:nvPr/>
          </p:nvSpPr>
          <p:spPr>
            <a:xfrm>
              <a:off x="5331579" y="41622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05" name="pt2204"/>
            <p:cNvSpPr/>
            <p:nvPr/>
          </p:nvSpPr>
          <p:spPr>
            <a:xfrm>
              <a:off x="5420253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06" name="pt2205"/>
            <p:cNvSpPr/>
            <p:nvPr/>
          </p:nvSpPr>
          <p:spPr>
            <a:xfrm>
              <a:off x="5420253" y="415136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07" name="pt2206"/>
            <p:cNvSpPr/>
            <p:nvPr/>
          </p:nvSpPr>
          <p:spPr>
            <a:xfrm>
              <a:off x="5375916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08" name="pt2207"/>
            <p:cNvSpPr/>
            <p:nvPr/>
          </p:nvSpPr>
          <p:spPr>
            <a:xfrm>
              <a:off x="5375916" y="41079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09" name="pt2208"/>
            <p:cNvSpPr/>
            <p:nvPr/>
          </p:nvSpPr>
          <p:spPr>
            <a:xfrm>
              <a:off x="5375916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10" name="pt2209"/>
            <p:cNvSpPr/>
            <p:nvPr/>
          </p:nvSpPr>
          <p:spPr>
            <a:xfrm>
              <a:off x="5331579" y="41079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11" name="pt2210"/>
            <p:cNvSpPr/>
            <p:nvPr/>
          </p:nvSpPr>
          <p:spPr>
            <a:xfrm>
              <a:off x="5420253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12" name="pt2211"/>
            <p:cNvSpPr/>
            <p:nvPr/>
          </p:nvSpPr>
          <p:spPr>
            <a:xfrm>
              <a:off x="5331579" y="41839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13" name="pt2212"/>
            <p:cNvSpPr/>
            <p:nvPr/>
          </p:nvSpPr>
          <p:spPr>
            <a:xfrm>
              <a:off x="5464590" y="41079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14" name="pt2213"/>
            <p:cNvSpPr/>
            <p:nvPr/>
          </p:nvSpPr>
          <p:spPr>
            <a:xfrm>
              <a:off x="5331579" y="408620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15" name="pt2214"/>
            <p:cNvSpPr/>
            <p:nvPr/>
          </p:nvSpPr>
          <p:spPr>
            <a:xfrm>
              <a:off x="5331579" y="41187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16" name="pt2215"/>
            <p:cNvSpPr/>
            <p:nvPr/>
          </p:nvSpPr>
          <p:spPr>
            <a:xfrm>
              <a:off x="5420253" y="41187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17" name="pt2216"/>
            <p:cNvSpPr/>
            <p:nvPr/>
          </p:nvSpPr>
          <p:spPr>
            <a:xfrm>
              <a:off x="5331579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18" name="pt2217"/>
            <p:cNvSpPr/>
            <p:nvPr/>
          </p:nvSpPr>
          <p:spPr>
            <a:xfrm>
              <a:off x="5331579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19" name="pt2218"/>
            <p:cNvSpPr/>
            <p:nvPr/>
          </p:nvSpPr>
          <p:spPr>
            <a:xfrm>
              <a:off x="5331579" y="41187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20" name="pt2219"/>
            <p:cNvSpPr/>
            <p:nvPr/>
          </p:nvSpPr>
          <p:spPr>
            <a:xfrm>
              <a:off x="5331579" y="41187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21" name="pt2220"/>
            <p:cNvSpPr/>
            <p:nvPr/>
          </p:nvSpPr>
          <p:spPr>
            <a:xfrm>
              <a:off x="5420253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22" name="pt2221"/>
            <p:cNvSpPr/>
            <p:nvPr/>
          </p:nvSpPr>
          <p:spPr>
            <a:xfrm>
              <a:off x="5287241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23" name="pt2222"/>
            <p:cNvSpPr/>
            <p:nvPr/>
          </p:nvSpPr>
          <p:spPr>
            <a:xfrm>
              <a:off x="5331579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24" name="pt2223"/>
            <p:cNvSpPr/>
            <p:nvPr/>
          </p:nvSpPr>
          <p:spPr>
            <a:xfrm>
              <a:off x="5331579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25" name="pt2224"/>
            <p:cNvSpPr/>
            <p:nvPr/>
          </p:nvSpPr>
          <p:spPr>
            <a:xfrm>
              <a:off x="5331579" y="41622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26" name="pt2225"/>
            <p:cNvSpPr/>
            <p:nvPr/>
          </p:nvSpPr>
          <p:spPr>
            <a:xfrm>
              <a:off x="5331579" y="415136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27" name="pt2226"/>
            <p:cNvSpPr/>
            <p:nvPr/>
          </p:nvSpPr>
          <p:spPr>
            <a:xfrm>
              <a:off x="5287241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28" name="pt2227"/>
            <p:cNvSpPr/>
            <p:nvPr/>
          </p:nvSpPr>
          <p:spPr>
            <a:xfrm>
              <a:off x="5331579" y="415136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29" name="pt2228"/>
            <p:cNvSpPr/>
            <p:nvPr/>
          </p:nvSpPr>
          <p:spPr>
            <a:xfrm>
              <a:off x="5331579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30" name="pt2229"/>
            <p:cNvSpPr/>
            <p:nvPr/>
          </p:nvSpPr>
          <p:spPr>
            <a:xfrm>
              <a:off x="5375916" y="415136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31" name="pt2230"/>
            <p:cNvSpPr/>
            <p:nvPr/>
          </p:nvSpPr>
          <p:spPr>
            <a:xfrm>
              <a:off x="5375916" y="415136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32" name="pt2231"/>
            <p:cNvSpPr/>
            <p:nvPr/>
          </p:nvSpPr>
          <p:spPr>
            <a:xfrm>
              <a:off x="5331579" y="415136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33" name="pt2232"/>
            <p:cNvSpPr/>
            <p:nvPr/>
          </p:nvSpPr>
          <p:spPr>
            <a:xfrm>
              <a:off x="5508927" y="41187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34" name="pt2233"/>
            <p:cNvSpPr/>
            <p:nvPr/>
          </p:nvSpPr>
          <p:spPr>
            <a:xfrm>
              <a:off x="5420253" y="408620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35" name="pt2234"/>
            <p:cNvSpPr/>
            <p:nvPr/>
          </p:nvSpPr>
          <p:spPr>
            <a:xfrm>
              <a:off x="5375916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36" name="pt2235"/>
            <p:cNvSpPr/>
            <p:nvPr/>
          </p:nvSpPr>
          <p:spPr>
            <a:xfrm>
              <a:off x="5331579" y="41187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37" name="pt2236"/>
            <p:cNvSpPr/>
            <p:nvPr/>
          </p:nvSpPr>
          <p:spPr>
            <a:xfrm>
              <a:off x="5331579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38" name="pt2237"/>
            <p:cNvSpPr/>
            <p:nvPr/>
          </p:nvSpPr>
          <p:spPr>
            <a:xfrm>
              <a:off x="5331579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39" name="pt2238"/>
            <p:cNvSpPr/>
            <p:nvPr/>
          </p:nvSpPr>
          <p:spPr>
            <a:xfrm>
              <a:off x="5331579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40" name="pt2239"/>
            <p:cNvSpPr/>
            <p:nvPr/>
          </p:nvSpPr>
          <p:spPr>
            <a:xfrm>
              <a:off x="5863624" y="37821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41" name="pt2240"/>
            <p:cNvSpPr/>
            <p:nvPr/>
          </p:nvSpPr>
          <p:spPr>
            <a:xfrm>
              <a:off x="5907961" y="380383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42" name="pt2241"/>
            <p:cNvSpPr/>
            <p:nvPr/>
          </p:nvSpPr>
          <p:spPr>
            <a:xfrm>
              <a:off x="5907961" y="376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43" name="pt2242"/>
            <p:cNvSpPr/>
            <p:nvPr/>
          </p:nvSpPr>
          <p:spPr>
            <a:xfrm>
              <a:off x="5819287" y="38581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44" name="pt2243"/>
            <p:cNvSpPr/>
            <p:nvPr/>
          </p:nvSpPr>
          <p:spPr>
            <a:xfrm>
              <a:off x="5907961" y="37929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45" name="pt2244"/>
            <p:cNvSpPr/>
            <p:nvPr/>
          </p:nvSpPr>
          <p:spPr>
            <a:xfrm>
              <a:off x="5819287" y="380383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46" name="pt2245"/>
            <p:cNvSpPr/>
            <p:nvPr/>
          </p:nvSpPr>
          <p:spPr>
            <a:xfrm>
              <a:off x="5952298" y="37821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47" name="pt2246"/>
            <p:cNvSpPr/>
            <p:nvPr/>
          </p:nvSpPr>
          <p:spPr>
            <a:xfrm>
              <a:off x="5686275" y="39341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48" name="pt2247"/>
            <p:cNvSpPr/>
            <p:nvPr/>
          </p:nvSpPr>
          <p:spPr>
            <a:xfrm>
              <a:off x="5819287" y="37929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49" name="pt2248"/>
            <p:cNvSpPr/>
            <p:nvPr/>
          </p:nvSpPr>
          <p:spPr>
            <a:xfrm>
              <a:off x="5863624" y="38689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50" name="pt2249"/>
            <p:cNvSpPr/>
            <p:nvPr/>
          </p:nvSpPr>
          <p:spPr>
            <a:xfrm>
              <a:off x="5686275" y="39124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51" name="pt2250"/>
            <p:cNvSpPr/>
            <p:nvPr/>
          </p:nvSpPr>
          <p:spPr>
            <a:xfrm>
              <a:off x="5907961" y="3836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52" name="pt2251"/>
            <p:cNvSpPr/>
            <p:nvPr/>
          </p:nvSpPr>
          <p:spPr>
            <a:xfrm>
              <a:off x="5686275" y="38581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53" name="pt2252"/>
            <p:cNvSpPr/>
            <p:nvPr/>
          </p:nvSpPr>
          <p:spPr>
            <a:xfrm>
              <a:off x="5863624" y="37821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54" name="pt2253"/>
            <p:cNvSpPr/>
            <p:nvPr/>
          </p:nvSpPr>
          <p:spPr>
            <a:xfrm>
              <a:off x="5819287" y="39015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55" name="pt2254"/>
            <p:cNvSpPr/>
            <p:nvPr/>
          </p:nvSpPr>
          <p:spPr>
            <a:xfrm>
              <a:off x="5863624" y="38146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56" name="pt2255"/>
            <p:cNvSpPr/>
            <p:nvPr/>
          </p:nvSpPr>
          <p:spPr>
            <a:xfrm>
              <a:off x="5907961" y="380383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57" name="pt2256"/>
            <p:cNvSpPr/>
            <p:nvPr/>
          </p:nvSpPr>
          <p:spPr>
            <a:xfrm>
              <a:off x="5686275" y="38472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58" name="pt2257"/>
            <p:cNvSpPr/>
            <p:nvPr/>
          </p:nvSpPr>
          <p:spPr>
            <a:xfrm>
              <a:off x="5907961" y="380383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59" name="pt2258"/>
            <p:cNvSpPr/>
            <p:nvPr/>
          </p:nvSpPr>
          <p:spPr>
            <a:xfrm>
              <a:off x="5730613" y="38689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60" name="pt2259"/>
            <p:cNvSpPr/>
            <p:nvPr/>
          </p:nvSpPr>
          <p:spPr>
            <a:xfrm>
              <a:off x="6040972" y="37712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61" name="pt2260"/>
            <p:cNvSpPr/>
            <p:nvPr/>
          </p:nvSpPr>
          <p:spPr>
            <a:xfrm>
              <a:off x="5819287" y="38581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62" name="pt2261"/>
            <p:cNvSpPr/>
            <p:nvPr/>
          </p:nvSpPr>
          <p:spPr>
            <a:xfrm>
              <a:off x="5907961" y="376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63" name="pt2262"/>
            <p:cNvSpPr/>
            <p:nvPr/>
          </p:nvSpPr>
          <p:spPr>
            <a:xfrm>
              <a:off x="5774950" y="37821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64" name="pt2263"/>
            <p:cNvSpPr/>
            <p:nvPr/>
          </p:nvSpPr>
          <p:spPr>
            <a:xfrm>
              <a:off x="5819287" y="382555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65" name="pt2264"/>
            <p:cNvSpPr/>
            <p:nvPr/>
          </p:nvSpPr>
          <p:spPr>
            <a:xfrm>
              <a:off x="5863624" y="38146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66" name="pt2265"/>
            <p:cNvSpPr/>
            <p:nvPr/>
          </p:nvSpPr>
          <p:spPr>
            <a:xfrm>
              <a:off x="5863624" y="37712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67" name="pt2266"/>
            <p:cNvSpPr/>
            <p:nvPr/>
          </p:nvSpPr>
          <p:spPr>
            <a:xfrm>
              <a:off x="5996635" y="37495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68" name="pt2267"/>
            <p:cNvSpPr/>
            <p:nvPr/>
          </p:nvSpPr>
          <p:spPr>
            <a:xfrm>
              <a:off x="5907961" y="380383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69" name="pt2268"/>
            <p:cNvSpPr/>
            <p:nvPr/>
          </p:nvSpPr>
          <p:spPr>
            <a:xfrm>
              <a:off x="5686275" y="39124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70" name="pt2269"/>
            <p:cNvSpPr/>
            <p:nvPr/>
          </p:nvSpPr>
          <p:spPr>
            <a:xfrm>
              <a:off x="5730613" y="38798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71" name="pt2270"/>
            <p:cNvSpPr/>
            <p:nvPr/>
          </p:nvSpPr>
          <p:spPr>
            <a:xfrm>
              <a:off x="5686275" y="38907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72" name="pt2271"/>
            <p:cNvSpPr/>
            <p:nvPr/>
          </p:nvSpPr>
          <p:spPr>
            <a:xfrm>
              <a:off x="5774950" y="38689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73" name="pt2272"/>
            <p:cNvSpPr/>
            <p:nvPr/>
          </p:nvSpPr>
          <p:spPr>
            <a:xfrm>
              <a:off x="5952298" y="3738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74" name="pt2273"/>
            <p:cNvSpPr/>
            <p:nvPr/>
          </p:nvSpPr>
          <p:spPr>
            <a:xfrm>
              <a:off x="5907961" y="380383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75" name="pt2274"/>
            <p:cNvSpPr/>
            <p:nvPr/>
          </p:nvSpPr>
          <p:spPr>
            <a:xfrm>
              <a:off x="5952298" y="380383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76" name="pt2275"/>
            <p:cNvSpPr/>
            <p:nvPr/>
          </p:nvSpPr>
          <p:spPr>
            <a:xfrm>
              <a:off x="5907961" y="37821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77" name="pt2276"/>
            <p:cNvSpPr/>
            <p:nvPr/>
          </p:nvSpPr>
          <p:spPr>
            <a:xfrm>
              <a:off x="5819287" y="38146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78" name="pt2277"/>
            <p:cNvSpPr/>
            <p:nvPr/>
          </p:nvSpPr>
          <p:spPr>
            <a:xfrm>
              <a:off x="5819287" y="38472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79" name="pt2278"/>
            <p:cNvSpPr/>
            <p:nvPr/>
          </p:nvSpPr>
          <p:spPr>
            <a:xfrm>
              <a:off x="5819287" y="38581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80" name="pt2279"/>
            <p:cNvSpPr/>
            <p:nvPr/>
          </p:nvSpPr>
          <p:spPr>
            <a:xfrm>
              <a:off x="5774950" y="38146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81" name="pt2280"/>
            <p:cNvSpPr/>
            <p:nvPr/>
          </p:nvSpPr>
          <p:spPr>
            <a:xfrm>
              <a:off x="5863624" y="37929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82" name="pt2281"/>
            <p:cNvSpPr/>
            <p:nvPr/>
          </p:nvSpPr>
          <p:spPr>
            <a:xfrm>
              <a:off x="5774950" y="38581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83" name="pt2282"/>
            <p:cNvSpPr/>
            <p:nvPr/>
          </p:nvSpPr>
          <p:spPr>
            <a:xfrm>
              <a:off x="5686275" y="39341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84" name="pt2283"/>
            <p:cNvSpPr/>
            <p:nvPr/>
          </p:nvSpPr>
          <p:spPr>
            <a:xfrm>
              <a:off x="5819287" y="3836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85" name="pt2284"/>
            <p:cNvSpPr/>
            <p:nvPr/>
          </p:nvSpPr>
          <p:spPr>
            <a:xfrm>
              <a:off x="5774950" y="3836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86" name="pt2285"/>
            <p:cNvSpPr/>
            <p:nvPr/>
          </p:nvSpPr>
          <p:spPr>
            <a:xfrm>
              <a:off x="5819287" y="3836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87" name="pt2286"/>
            <p:cNvSpPr/>
            <p:nvPr/>
          </p:nvSpPr>
          <p:spPr>
            <a:xfrm>
              <a:off x="5819287" y="382555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88" name="pt2287"/>
            <p:cNvSpPr/>
            <p:nvPr/>
          </p:nvSpPr>
          <p:spPr>
            <a:xfrm>
              <a:off x="5730613" y="396674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89" name="pt2288"/>
            <p:cNvSpPr/>
            <p:nvPr/>
          </p:nvSpPr>
          <p:spPr>
            <a:xfrm>
              <a:off x="5819287" y="38472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90" name="pt2289"/>
            <p:cNvSpPr/>
            <p:nvPr/>
          </p:nvSpPr>
          <p:spPr>
            <a:xfrm>
              <a:off x="6351332" y="36409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91" name="pt2290"/>
            <p:cNvSpPr/>
            <p:nvPr/>
          </p:nvSpPr>
          <p:spPr>
            <a:xfrm>
              <a:off x="6085309" y="3738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92" name="pt2291"/>
            <p:cNvSpPr/>
            <p:nvPr/>
          </p:nvSpPr>
          <p:spPr>
            <a:xfrm>
              <a:off x="6173984" y="36517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93" name="pt2292"/>
            <p:cNvSpPr/>
            <p:nvPr/>
          </p:nvSpPr>
          <p:spPr>
            <a:xfrm>
              <a:off x="6040972" y="3684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94" name="pt2293"/>
            <p:cNvSpPr/>
            <p:nvPr/>
          </p:nvSpPr>
          <p:spPr>
            <a:xfrm>
              <a:off x="6218321" y="36626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95" name="pt2294"/>
            <p:cNvSpPr/>
            <p:nvPr/>
          </p:nvSpPr>
          <p:spPr>
            <a:xfrm>
              <a:off x="6173984" y="35757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96" name="pt2295"/>
            <p:cNvSpPr/>
            <p:nvPr/>
          </p:nvSpPr>
          <p:spPr>
            <a:xfrm>
              <a:off x="5996635" y="380383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97" name="pt2296"/>
            <p:cNvSpPr/>
            <p:nvPr/>
          </p:nvSpPr>
          <p:spPr>
            <a:xfrm>
              <a:off x="6040972" y="36083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98" name="pt2297"/>
            <p:cNvSpPr/>
            <p:nvPr/>
          </p:nvSpPr>
          <p:spPr>
            <a:xfrm>
              <a:off x="6040972" y="36626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99" name="pt2298"/>
            <p:cNvSpPr/>
            <p:nvPr/>
          </p:nvSpPr>
          <p:spPr>
            <a:xfrm>
              <a:off x="6351332" y="36300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00" name="pt2299"/>
            <p:cNvSpPr/>
            <p:nvPr/>
          </p:nvSpPr>
          <p:spPr>
            <a:xfrm>
              <a:off x="6129647" y="3738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01" name="pt2300"/>
            <p:cNvSpPr/>
            <p:nvPr/>
          </p:nvSpPr>
          <p:spPr>
            <a:xfrm>
              <a:off x="6085309" y="37169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02" name="pt2301"/>
            <p:cNvSpPr/>
            <p:nvPr/>
          </p:nvSpPr>
          <p:spPr>
            <a:xfrm>
              <a:off x="6173984" y="36952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03" name="pt2302"/>
            <p:cNvSpPr/>
            <p:nvPr/>
          </p:nvSpPr>
          <p:spPr>
            <a:xfrm>
              <a:off x="6129647" y="37495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04" name="pt2303"/>
            <p:cNvSpPr/>
            <p:nvPr/>
          </p:nvSpPr>
          <p:spPr>
            <a:xfrm>
              <a:off x="6306995" y="3738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05" name="pt2304"/>
            <p:cNvSpPr/>
            <p:nvPr/>
          </p:nvSpPr>
          <p:spPr>
            <a:xfrm>
              <a:off x="6262658" y="37169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06" name="pt2305"/>
            <p:cNvSpPr/>
            <p:nvPr/>
          </p:nvSpPr>
          <p:spPr>
            <a:xfrm>
              <a:off x="6040972" y="36952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07" name="pt2306"/>
            <p:cNvSpPr/>
            <p:nvPr/>
          </p:nvSpPr>
          <p:spPr>
            <a:xfrm>
              <a:off x="6218321" y="356491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08" name="pt2307"/>
            <p:cNvSpPr/>
            <p:nvPr/>
          </p:nvSpPr>
          <p:spPr>
            <a:xfrm>
              <a:off x="6262658" y="35431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09" name="pt2308"/>
            <p:cNvSpPr/>
            <p:nvPr/>
          </p:nvSpPr>
          <p:spPr>
            <a:xfrm>
              <a:off x="5907961" y="37495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10" name="pt2309"/>
            <p:cNvSpPr/>
            <p:nvPr/>
          </p:nvSpPr>
          <p:spPr>
            <a:xfrm>
              <a:off x="6262658" y="36735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11" name="pt2310"/>
            <p:cNvSpPr/>
            <p:nvPr/>
          </p:nvSpPr>
          <p:spPr>
            <a:xfrm>
              <a:off x="6129647" y="376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12" name="pt2311"/>
            <p:cNvSpPr/>
            <p:nvPr/>
          </p:nvSpPr>
          <p:spPr>
            <a:xfrm>
              <a:off x="6129647" y="356491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13" name="pt2312"/>
            <p:cNvSpPr/>
            <p:nvPr/>
          </p:nvSpPr>
          <p:spPr>
            <a:xfrm>
              <a:off x="6040972" y="376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14" name="pt2313"/>
            <p:cNvSpPr/>
            <p:nvPr/>
          </p:nvSpPr>
          <p:spPr>
            <a:xfrm>
              <a:off x="6173984" y="36735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15" name="pt2314"/>
            <p:cNvSpPr/>
            <p:nvPr/>
          </p:nvSpPr>
          <p:spPr>
            <a:xfrm>
              <a:off x="6040972" y="36409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16" name="pt2315"/>
            <p:cNvSpPr/>
            <p:nvPr/>
          </p:nvSpPr>
          <p:spPr>
            <a:xfrm>
              <a:off x="6040972" y="37712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17" name="pt2316"/>
            <p:cNvSpPr/>
            <p:nvPr/>
          </p:nvSpPr>
          <p:spPr>
            <a:xfrm>
              <a:off x="6040972" y="376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18" name="pt2317"/>
            <p:cNvSpPr/>
            <p:nvPr/>
          </p:nvSpPr>
          <p:spPr>
            <a:xfrm>
              <a:off x="6173984" y="3684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19" name="pt2318"/>
            <p:cNvSpPr/>
            <p:nvPr/>
          </p:nvSpPr>
          <p:spPr>
            <a:xfrm>
              <a:off x="5952298" y="36626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20" name="pt2319"/>
            <p:cNvSpPr/>
            <p:nvPr/>
          </p:nvSpPr>
          <p:spPr>
            <a:xfrm>
              <a:off x="6085309" y="36300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21" name="pt2320"/>
            <p:cNvSpPr/>
            <p:nvPr/>
          </p:nvSpPr>
          <p:spPr>
            <a:xfrm>
              <a:off x="6129647" y="35974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22" name="pt2321"/>
            <p:cNvSpPr/>
            <p:nvPr/>
          </p:nvSpPr>
          <p:spPr>
            <a:xfrm>
              <a:off x="6218321" y="3684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23" name="pt2322"/>
            <p:cNvSpPr/>
            <p:nvPr/>
          </p:nvSpPr>
          <p:spPr>
            <a:xfrm>
              <a:off x="5907961" y="3738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24" name="pt2323"/>
            <p:cNvSpPr/>
            <p:nvPr/>
          </p:nvSpPr>
          <p:spPr>
            <a:xfrm>
              <a:off x="5863624" y="3684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25" name="pt2324"/>
            <p:cNvSpPr/>
            <p:nvPr/>
          </p:nvSpPr>
          <p:spPr>
            <a:xfrm>
              <a:off x="6262658" y="36300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26" name="pt2325"/>
            <p:cNvSpPr/>
            <p:nvPr/>
          </p:nvSpPr>
          <p:spPr>
            <a:xfrm>
              <a:off x="6306995" y="3684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27" name="pt2326"/>
            <p:cNvSpPr/>
            <p:nvPr/>
          </p:nvSpPr>
          <p:spPr>
            <a:xfrm>
              <a:off x="6040972" y="36952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28" name="pt2327"/>
            <p:cNvSpPr/>
            <p:nvPr/>
          </p:nvSpPr>
          <p:spPr>
            <a:xfrm>
              <a:off x="6040972" y="37712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29" name="pt2328"/>
            <p:cNvSpPr/>
            <p:nvPr/>
          </p:nvSpPr>
          <p:spPr>
            <a:xfrm>
              <a:off x="6173984" y="37060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30" name="pt2329"/>
            <p:cNvSpPr/>
            <p:nvPr/>
          </p:nvSpPr>
          <p:spPr>
            <a:xfrm>
              <a:off x="6306995" y="3684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31" name="pt2330"/>
            <p:cNvSpPr/>
            <p:nvPr/>
          </p:nvSpPr>
          <p:spPr>
            <a:xfrm>
              <a:off x="6262658" y="3738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32" name="pt2331"/>
            <p:cNvSpPr/>
            <p:nvPr/>
          </p:nvSpPr>
          <p:spPr>
            <a:xfrm>
              <a:off x="6085309" y="3738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33" name="pt2332"/>
            <p:cNvSpPr/>
            <p:nvPr/>
          </p:nvSpPr>
          <p:spPr>
            <a:xfrm>
              <a:off x="6262658" y="36517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34" name="pt2333"/>
            <p:cNvSpPr/>
            <p:nvPr/>
          </p:nvSpPr>
          <p:spPr>
            <a:xfrm>
              <a:off x="6351332" y="36735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35" name="pt2334"/>
            <p:cNvSpPr/>
            <p:nvPr/>
          </p:nvSpPr>
          <p:spPr>
            <a:xfrm>
              <a:off x="6262658" y="372781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36" name="pt2335"/>
            <p:cNvSpPr/>
            <p:nvPr/>
          </p:nvSpPr>
          <p:spPr>
            <a:xfrm>
              <a:off x="6085309" y="37495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37" name="pt2336"/>
            <p:cNvSpPr/>
            <p:nvPr/>
          </p:nvSpPr>
          <p:spPr>
            <a:xfrm>
              <a:off x="6129647" y="372781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38" name="pt2337"/>
            <p:cNvSpPr/>
            <p:nvPr/>
          </p:nvSpPr>
          <p:spPr>
            <a:xfrm>
              <a:off x="6262658" y="37060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39" name="pt2338"/>
            <p:cNvSpPr/>
            <p:nvPr/>
          </p:nvSpPr>
          <p:spPr>
            <a:xfrm>
              <a:off x="6040972" y="3738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40" name="pg2339"/>
            <p:cNvSpPr/>
            <p:nvPr/>
          </p:nvSpPr>
          <p:spPr>
            <a:xfrm>
              <a:off x="5267309" y="4352909"/>
              <a:ext cx="1149217" cy="692017"/>
            </a:xfrm>
            <a:custGeom>
              <a:avLst/>
              <a:pathLst>
                <a:path w="1149217" h="692017">
                  <a:moveTo>
                    <a:pt x="0" y="692017"/>
                  </a:moveTo>
                  <a:lnTo>
                    <a:pt x="1149217" y="692017"/>
                  </a:lnTo>
                  <a:lnTo>
                    <a:pt x="1149217" y="0"/>
                  </a:lnTo>
                  <a:lnTo>
                    <a:pt x="0" y="0"/>
                  </a:lnTo>
                  <a:close/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41" name="tx2340"/>
            <p:cNvSpPr/>
            <p:nvPr/>
          </p:nvSpPr>
          <p:spPr>
            <a:xfrm>
              <a:off x="5393275" y="4630885"/>
              <a:ext cx="897286" cy="129554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381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381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Petal.Width</a:t>
              </a:r>
            </a:p>
          </p:txBody>
        </p:sp>
        <p:sp>
          <p:nvSpPr>
            <p:cNvPr id="2342" name="pg2341"/>
            <p:cNvSpPr/>
            <p:nvPr/>
          </p:nvSpPr>
          <p:spPr>
            <a:xfrm>
              <a:off x="5267309" y="5165628"/>
              <a:ext cx="1149217" cy="692017"/>
            </a:xfrm>
            <a:custGeom>
              <a:avLst/>
              <a:pathLst>
                <a:path w="1149217" h="692017">
                  <a:moveTo>
                    <a:pt x="0" y="692017"/>
                  </a:moveTo>
                  <a:lnTo>
                    <a:pt x="1149217" y="692017"/>
                  </a:lnTo>
                  <a:lnTo>
                    <a:pt x="1149217" y="0"/>
                  </a:lnTo>
                  <a:lnTo>
                    <a:pt x="0" y="0"/>
                  </a:lnTo>
                  <a:close/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43" name="pt2342"/>
            <p:cNvSpPr/>
            <p:nvPr/>
          </p:nvSpPr>
          <p:spPr>
            <a:xfrm>
              <a:off x="533157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44" name="pt2343"/>
            <p:cNvSpPr/>
            <p:nvPr/>
          </p:nvSpPr>
          <p:spPr>
            <a:xfrm>
              <a:off x="533157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45" name="pt2344"/>
            <p:cNvSpPr/>
            <p:nvPr/>
          </p:nvSpPr>
          <p:spPr>
            <a:xfrm>
              <a:off x="533157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46" name="pt2345"/>
            <p:cNvSpPr/>
            <p:nvPr/>
          </p:nvSpPr>
          <p:spPr>
            <a:xfrm>
              <a:off x="533157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47" name="pt2346"/>
            <p:cNvSpPr/>
            <p:nvPr/>
          </p:nvSpPr>
          <p:spPr>
            <a:xfrm>
              <a:off x="533157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48" name="pt2347"/>
            <p:cNvSpPr/>
            <p:nvPr/>
          </p:nvSpPr>
          <p:spPr>
            <a:xfrm>
              <a:off x="5420253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49" name="pt2348"/>
            <p:cNvSpPr/>
            <p:nvPr/>
          </p:nvSpPr>
          <p:spPr>
            <a:xfrm>
              <a:off x="5375916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50" name="pt2349"/>
            <p:cNvSpPr/>
            <p:nvPr/>
          </p:nvSpPr>
          <p:spPr>
            <a:xfrm>
              <a:off x="533157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51" name="pt2350"/>
            <p:cNvSpPr/>
            <p:nvPr/>
          </p:nvSpPr>
          <p:spPr>
            <a:xfrm>
              <a:off x="533157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52" name="pt2351"/>
            <p:cNvSpPr/>
            <p:nvPr/>
          </p:nvSpPr>
          <p:spPr>
            <a:xfrm>
              <a:off x="5287241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53" name="pt2352"/>
            <p:cNvSpPr/>
            <p:nvPr/>
          </p:nvSpPr>
          <p:spPr>
            <a:xfrm>
              <a:off x="533157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54" name="pt2353"/>
            <p:cNvSpPr/>
            <p:nvPr/>
          </p:nvSpPr>
          <p:spPr>
            <a:xfrm>
              <a:off x="533157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55" name="pt2354"/>
            <p:cNvSpPr/>
            <p:nvPr/>
          </p:nvSpPr>
          <p:spPr>
            <a:xfrm>
              <a:off x="5287241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56" name="pt2355"/>
            <p:cNvSpPr/>
            <p:nvPr/>
          </p:nvSpPr>
          <p:spPr>
            <a:xfrm>
              <a:off x="5287241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57" name="pt2356"/>
            <p:cNvSpPr/>
            <p:nvPr/>
          </p:nvSpPr>
          <p:spPr>
            <a:xfrm>
              <a:off x="533157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58" name="pt2357"/>
            <p:cNvSpPr/>
            <p:nvPr/>
          </p:nvSpPr>
          <p:spPr>
            <a:xfrm>
              <a:off x="5420253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59" name="pt2358"/>
            <p:cNvSpPr/>
            <p:nvPr/>
          </p:nvSpPr>
          <p:spPr>
            <a:xfrm>
              <a:off x="5420253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60" name="pt2359"/>
            <p:cNvSpPr/>
            <p:nvPr/>
          </p:nvSpPr>
          <p:spPr>
            <a:xfrm>
              <a:off x="5375916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61" name="pt2360"/>
            <p:cNvSpPr/>
            <p:nvPr/>
          </p:nvSpPr>
          <p:spPr>
            <a:xfrm>
              <a:off x="5375916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62" name="pt2361"/>
            <p:cNvSpPr/>
            <p:nvPr/>
          </p:nvSpPr>
          <p:spPr>
            <a:xfrm>
              <a:off x="5375916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63" name="pt2362"/>
            <p:cNvSpPr/>
            <p:nvPr/>
          </p:nvSpPr>
          <p:spPr>
            <a:xfrm>
              <a:off x="533157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64" name="pt2363"/>
            <p:cNvSpPr/>
            <p:nvPr/>
          </p:nvSpPr>
          <p:spPr>
            <a:xfrm>
              <a:off x="5420253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65" name="pt2364"/>
            <p:cNvSpPr/>
            <p:nvPr/>
          </p:nvSpPr>
          <p:spPr>
            <a:xfrm>
              <a:off x="533157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66" name="pt2365"/>
            <p:cNvSpPr/>
            <p:nvPr/>
          </p:nvSpPr>
          <p:spPr>
            <a:xfrm>
              <a:off x="5464590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67" name="pt2366"/>
            <p:cNvSpPr/>
            <p:nvPr/>
          </p:nvSpPr>
          <p:spPr>
            <a:xfrm>
              <a:off x="533157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68" name="pt2367"/>
            <p:cNvSpPr/>
            <p:nvPr/>
          </p:nvSpPr>
          <p:spPr>
            <a:xfrm>
              <a:off x="533157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69" name="pt2368"/>
            <p:cNvSpPr/>
            <p:nvPr/>
          </p:nvSpPr>
          <p:spPr>
            <a:xfrm>
              <a:off x="5420253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70" name="pt2369"/>
            <p:cNvSpPr/>
            <p:nvPr/>
          </p:nvSpPr>
          <p:spPr>
            <a:xfrm>
              <a:off x="533157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71" name="pt2370"/>
            <p:cNvSpPr/>
            <p:nvPr/>
          </p:nvSpPr>
          <p:spPr>
            <a:xfrm>
              <a:off x="533157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72" name="pt2371"/>
            <p:cNvSpPr/>
            <p:nvPr/>
          </p:nvSpPr>
          <p:spPr>
            <a:xfrm>
              <a:off x="533157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73" name="pt2372"/>
            <p:cNvSpPr/>
            <p:nvPr/>
          </p:nvSpPr>
          <p:spPr>
            <a:xfrm>
              <a:off x="533157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74" name="pt2373"/>
            <p:cNvSpPr/>
            <p:nvPr/>
          </p:nvSpPr>
          <p:spPr>
            <a:xfrm>
              <a:off x="5420253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75" name="pt2374"/>
            <p:cNvSpPr/>
            <p:nvPr/>
          </p:nvSpPr>
          <p:spPr>
            <a:xfrm>
              <a:off x="5287241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76" name="pt2375"/>
            <p:cNvSpPr/>
            <p:nvPr/>
          </p:nvSpPr>
          <p:spPr>
            <a:xfrm>
              <a:off x="533157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77" name="pt2376"/>
            <p:cNvSpPr/>
            <p:nvPr/>
          </p:nvSpPr>
          <p:spPr>
            <a:xfrm>
              <a:off x="533157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78" name="pt2377"/>
            <p:cNvSpPr/>
            <p:nvPr/>
          </p:nvSpPr>
          <p:spPr>
            <a:xfrm>
              <a:off x="533157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79" name="pt2378"/>
            <p:cNvSpPr/>
            <p:nvPr/>
          </p:nvSpPr>
          <p:spPr>
            <a:xfrm>
              <a:off x="533157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80" name="pt2379"/>
            <p:cNvSpPr/>
            <p:nvPr/>
          </p:nvSpPr>
          <p:spPr>
            <a:xfrm>
              <a:off x="5287241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81" name="pt2380"/>
            <p:cNvSpPr/>
            <p:nvPr/>
          </p:nvSpPr>
          <p:spPr>
            <a:xfrm>
              <a:off x="533157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82" name="pt2381"/>
            <p:cNvSpPr/>
            <p:nvPr/>
          </p:nvSpPr>
          <p:spPr>
            <a:xfrm>
              <a:off x="533157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83" name="pt2382"/>
            <p:cNvSpPr/>
            <p:nvPr/>
          </p:nvSpPr>
          <p:spPr>
            <a:xfrm>
              <a:off x="5375916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84" name="pt2383"/>
            <p:cNvSpPr/>
            <p:nvPr/>
          </p:nvSpPr>
          <p:spPr>
            <a:xfrm>
              <a:off x="5375916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85" name="pt2384"/>
            <p:cNvSpPr/>
            <p:nvPr/>
          </p:nvSpPr>
          <p:spPr>
            <a:xfrm>
              <a:off x="533157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86" name="pt2385"/>
            <p:cNvSpPr/>
            <p:nvPr/>
          </p:nvSpPr>
          <p:spPr>
            <a:xfrm>
              <a:off x="5508927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87" name="pt2386"/>
            <p:cNvSpPr/>
            <p:nvPr/>
          </p:nvSpPr>
          <p:spPr>
            <a:xfrm>
              <a:off x="5420253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88" name="pt2387"/>
            <p:cNvSpPr/>
            <p:nvPr/>
          </p:nvSpPr>
          <p:spPr>
            <a:xfrm>
              <a:off x="5375916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89" name="pt2388"/>
            <p:cNvSpPr/>
            <p:nvPr/>
          </p:nvSpPr>
          <p:spPr>
            <a:xfrm>
              <a:off x="533157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90" name="pt2389"/>
            <p:cNvSpPr/>
            <p:nvPr/>
          </p:nvSpPr>
          <p:spPr>
            <a:xfrm>
              <a:off x="533157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91" name="pt2390"/>
            <p:cNvSpPr/>
            <p:nvPr/>
          </p:nvSpPr>
          <p:spPr>
            <a:xfrm>
              <a:off x="533157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92" name="pt2391"/>
            <p:cNvSpPr/>
            <p:nvPr/>
          </p:nvSpPr>
          <p:spPr>
            <a:xfrm>
              <a:off x="5331579" y="580938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93" name="pt2392"/>
            <p:cNvSpPr/>
            <p:nvPr/>
          </p:nvSpPr>
          <p:spPr>
            <a:xfrm>
              <a:off x="5863624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94" name="pt2393"/>
            <p:cNvSpPr/>
            <p:nvPr/>
          </p:nvSpPr>
          <p:spPr>
            <a:xfrm>
              <a:off x="5907961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95" name="pt2394"/>
            <p:cNvSpPr/>
            <p:nvPr/>
          </p:nvSpPr>
          <p:spPr>
            <a:xfrm>
              <a:off x="5907961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96" name="pt2395"/>
            <p:cNvSpPr/>
            <p:nvPr/>
          </p:nvSpPr>
          <p:spPr>
            <a:xfrm>
              <a:off x="5819287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97" name="pt2396"/>
            <p:cNvSpPr/>
            <p:nvPr/>
          </p:nvSpPr>
          <p:spPr>
            <a:xfrm>
              <a:off x="5907961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98" name="pt2397"/>
            <p:cNvSpPr/>
            <p:nvPr/>
          </p:nvSpPr>
          <p:spPr>
            <a:xfrm>
              <a:off x="5819287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99" name="pt2398"/>
            <p:cNvSpPr/>
            <p:nvPr/>
          </p:nvSpPr>
          <p:spPr>
            <a:xfrm>
              <a:off x="5952298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00" name="pt2399"/>
            <p:cNvSpPr/>
            <p:nvPr/>
          </p:nvSpPr>
          <p:spPr>
            <a:xfrm>
              <a:off x="5686275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01" name="pt2400"/>
            <p:cNvSpPr/>
            <p:nvPr/>
          </p:nvSpPr>
          <p:spPr>
            <a:xfrm>
              <a:off x="5819287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02" name="pt2401"/>
            <p:cNvSpPr/>
            <p:nvPr/>
          </p:nvSpPr>
          <p:spPr>
            <a:xfrm>
              <a:off x="5863624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03" name="pt2402"/>
            <p:cNvSpPr/>
            <p:nvPr/>
          </p:nvSpPr>
          <p:spPr>
            <a:xfrm>
              <a:off x="5686275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04" name="pt2403"/>
            <p:cNvSpPr/>
            <p:nvPr/>
          </p:nvSpPr>
          <p:spPr>
            <a:xfrm>
              <a:off x="5907961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05" name="pt2404"/>
            <p:cNvSpPr/>
            <p:nvPr/>
          </p:nvSpPr>
          <p:spPr>
            <a:xfrm>
              <a:off x="5686275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06" name="pt2405"/>
            <p:cNvSpPr/>
            <p:nvPr/>
          </p:nvSpPr>
          <p:spPr>
            <a:xfrm>
              <a:off x="5863624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07" name="pt2406"/>
            <p:cNvSpPr/>
            <p:nvPr/>
          </p:nvSpPr>
          <p:spPr>
            <a:xfrm>
              <a:off x="5819287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08" name="pt2407"/>
            <p:cNvSpPr/>
            <p:nvPr/>
          </p:nvSpPr>
          <p:spPr>
            <a:xfrm>
              <a:off x="5863624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09" name="pt2408"/>
            <p:cNvSpPr/>
            <p:nvPr/>
          </p:nvSpPr>
          <p:spPr>
            <a:xfrm>
              <a:off x="5907961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10" name="pt2409"/>
            <p:cNvSpPr/>
            <p:nvPr/>
          </p:nvSpPr>
          <p:spPr>
            <a:xfrm>
              <a:off x="5686275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11" name="pt2410"/>
            <p:cNvSpPr/>
            <p:nvPr/>
          </p:nvSpPr>
          <p:spPr>
            <a:xfrm>
              <a:off x="5907961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12" name="pt2411"/>
            <p:cNvSpPr/>
            <p:nvPr/>
          </p:nvSpPr>
          <p:spPr>
            <a:xfrm>
              <a:off x="5730613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13" name="pt2412"/>
            <p:cNvSpPr/>
            <p:nvPr/>
          </p:nvSpPr>
          <p:spPr>
            <a:xfrm>
              <a:off x="6040972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14" name="pt2413"/>
            <p:cNvSpPr/>
            <p:nvPr/>
          </p:nvSpPr>
          <p:spPr>
            <a:xfrm>
              <a:off x="5819287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15" name="pt2414"/>
            <p:cNvSpPr/>
            <p:nvPr/>
          </p:nvSpPr>
          <p:spPr>
            <a:xfrm>
              <a:off x="5907961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16" name="pt2415"/>
            <p:cNvSpPr/>
            <p:nvPr/>
          </p:nvSpPr>
          <p:spPr>
            <a:xfrm>
              <a:off x="5774950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17" name="pt2416"/>
            <p:cNvSpPr/>
            <p:nvPr/>
          </p:nvSpPr>
          <p:spPr>
            <a:xfrm>
              <a:off x="5819287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18" name="pt2417"/>
            <p:cNvSpPr/>
            <p:nvPr/>
          </p:nvSpPr>
          <p:spPr>
            <a:xfrm>
              <a:off x="5863624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19" name="pt2418"/>
            <p:cNvSpPr/>
            <p:nvPr/>
          </p:nvSpPr>
          <p:spPr>
            <a:xfrm>
              <a:off x="5863624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20" name="pt2419"/>
            <p:cNvSpPr/>
            <p:nvPr/>
          </p:nvSpPr>
          <p:spPr>
            <a:xfrm>
              <a:off x="5996635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21" name="pt2420"/>
            <p:cNvSpPr/>
            <p:nvPr/>
          </p:nvSpPr>
          <p:spPr>
            <a:xfrm>
              <a:off x="5907961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22" name="pt2421"/>
            <p:cNvSpPr/>
            <p:nvPr/>
          </p:nvSpPr>
          <p:spPr>
            <a:xfrm>
              <a:off x="5686275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23" name="pt2422"/>
            <p:cNvSpPr/>
            <p:nvPr/>
          </p:nvSpPr>
          <p:spPr>
            <a:xfrm>
              <a:off x="5730613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24" name="pt2423"/>
            <p:cNvSpPr/>
            <p:nvPr/>
          </p:nvSpPr>
          <p:spPr>
            <a:xfrm>
              <a:off x="5686275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25" name="pt2424"/>
            <p:cNvSpPr/>
            <p:nvPr/>
          </p:nvSpPr>
          <p:spPr>
            <a:xfrm>
              <a:off x="5774950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26" name="pt2425"/>
            <p:cNvSpPr/>
            <p:nvPr/>
          </p:nvSpPr>
          <p:spPr>
            <a:xfrm>
              <a:off x="5952298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27" name="pt2426"/>
            <p:cNvSpPr/>
            <p:nvPr/>
          </p:nvSpPr>
          <p:spPr>
            <a:xfrm>
              <a:off x="5907961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28" name="pt2427"/>
            <p:cNvSpPr/>
            <p:nvPr/>
          </p:nvSpPr>
          <p:spPr>
            <a:xfrm>
              <a:off x="5952298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29" name="pt2428"/>
            <p:cNvSpPr/>
            <p:nvPr/>
          </p:nvSpPr>
          <p:spPr>
            <a:xfrm>
              <a:off x="5907961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30" name="pt2429"/>
            <p:cNvSpPr/>
            <p:nvPr/>
          </p:nvSpPr>
          <p:spPr>
            <a:xfrm>
              <a:off x="5819287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31" name="pt2430"/>
            <p:cNvSpPr/>
            <p:nvPr/>
          </p:nvSpPr>
          <p:spPr>
            <a:xfrm>
              <a:off x="5819287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32" name="pt2431"/>
            <p:cNvSpPr/>
            <p:nvPr/>
          </p:nvSpPr>
          <p:spPr>
            <a:xfrm>
              <a:off x="5819287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33" name="pt2432"/>
            <p:cNvSpPr/>
            <p:nvPr/>
          </p:nvSpPr>
          <p:spPr>
            <a:xfrm>
              <a:off x="5774950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34" name="pt2433"/>
            <p:cNvSpPr/>
            <p:nvPr/>
          </p:nvSpPr>
          <p:spPr>
            <a:xfrm>
              <a:off x="5863624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35" name="pt2434"/>
            <p:cNvSpPr/>
            <p:nvPr/>
          </p:nvSpPr>
          <p:spPr>
            <a:xfrm>
              <a:off x="5774950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36" name="pt2435"/>
            <p:cNvSpPr/>
            <p:nvPr/>
          </p:nvSpPr>
          <p:spPr>
            <a:xfrm>
              <a:off x="5686275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37" name="pt2436"/>
            <p:cNvSpPr/>
            <p:nvPr/>
          </p:nvSpPr>
          <p:spPr>
            <a:xfrm>
              <a:off x="5819287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38" name="pt2437"/>
            <p:cNvSpPr/>
            <p:nvPr/>
          </p:nvSpPr>
          <p:spPr>
            <a:xfrm>
              <a:off x="5774950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39" name="pt2438"/>
            <p:cNvSpPr/>
            <p:nvPr/>
          </p:nvSpPr>
          <p:spPr>
            <a:xfrm>
              <a:off x="5819287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40" name="pt2439"/>
            <p:cNvSpPr/>
            <p:nvPr/>
          </p:nvSpPr>
          <p:spPr>
            <a:xfrm>
              <a:off x="5819287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41" name="pt2440"/>
            <p:cNvSpPr/>
            <p:nvPr/>
          </p:nvSpPr>
          <p:spPr>
            <a:xfrm>
              <a:off x="5730613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42" name="pt2441"/>
            <p:cNvSpPr/>
            <p:nvPr/>
          </p:nvSpPr>
          <p:spPr>
            <a:xfrm>
              <a:off x="5819287" y="54890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43" name="pt2442"/>
            <p:cNvSpPr/>
            <p:nvPr/>
          </p:nvSpPr>
          <p:spPr>
            <a:xfrm>
              <a:off x="6351332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44" name="pt2443"/>
            <p:cNvSpPr/>
            <p:nvPr/>
          </p:nvSpPr>
          <p:spPr>
            <a:xfrm>
              <a:off x="6085309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45" name="pt2444"/>
            <p:cNvSpPr/>
            <p:nvPr/>
          </p:nvSpPr>
          <p:spPr>
            <a:xfrm>
              <a:off x="6173984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46" name="pt2445"/>
            <p:cNvSpPr/>
            <p:nvPr/>
          </p:nvSpPr>
          <p:spPr>
            <a:xfrm>
              <a:off x="6040972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47" name="pt2446"/>
            <p:cNvSpPr/>
            <p:nvPr/>
          </p:nvSpPr>
          <p:spPr>
            <a:xfrm>
              <a:off x="6218321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48" name="pt2447"/>
            <p:cNvSpPr/>
            <p:nvPr/>
          </p:nvSpPr>
          <p:spPr>
            <a:xfrm>
              <a:off x="6173984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49" name="pt2448"/>
            <p:cNvSpPr/>
            <p:nvPr/>
          </p:nvSpPr>
          <p:spPr>
            <a:xfrm>
              <a:off x="5996635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50" name="pt2449"/>
            <p:cNvSpPr/>
            <p:nvPr/>
          </p:nvSpPr>
          <p:spPr>
            <a:xfrm>
              <a:off x="6040972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51" name="pt2450"/>
            <p:cNvSpPr/>
            <p:nvPr/>
          </p:nvSpPr>
          <p:spPr>
            <a:xfrm>
              <a:off x="6040972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52" name="pt2451"/>
            <p:cNvSpPr/>
            <p:nvPr/>
          </p:nvSpPr>
          <p:spPr>
            <a:xfrm>
              <a:off x="6351332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53" name="pt2452"/>
            <p:cNvSpPr/>
            <p:nvPr/>
          </p:nvSpPr>
          <p:spPr>
            <a:xfrm>
              <a:off x="6129647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54" name="pt2453"/>
            <p:cNvSpPr/>
            <p:nvPr/>
          </p:nvSpPr>
          <p:spPr>
            <a:xfrm>
              <a:off x="6085309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55" name="pt2454"/>
            <p:cNvSpPr/>
            <p:nvPr/>
          </p:nvSpPr>
          <p:spPr>
            <a:xfrm>
              <a:off x="6173984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56" name="pt2455"/>
            <p:cNvSpPr/>
            <p:nvPr/>
          </p:nvSpPr>
          <p:spPr>
            <a:xfrm>
              <a:off x="6129647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57" name="pt2456"/>
            <p:cNvSpPr/>
            <p:nvPr/>
          </p:nvSpPr>
          <p:spPr>
            <a:xfrm>
              <a:off x="6306995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58" name="pt2457"/>
            <p:cNvSpPr/>
            <p:nvPr/>
          </p:nvSpPr>
          <p:spPr>
            <a:xfrm>
              <a:off x="6262658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59" name="pt2458"/>
            <p:cNvSpPr/>
            <p:nvPr/>
          </p:nvSpPr>
          <p:spPr>
            <a:xfrm>
              <a:off x="6040972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60" name="pt2459"/>
            <p:cNvSpPr/>
            <p:nvPr/>
          </p:nvSpPr>
          <p:spPr>
            <a:xfrm>
              <a:off x="6218321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61" name="pt2460"/>
            <p:cNvSpPr/>
            <p:nvPr/>
          </p:nvSpPr>
          <p:spPr>
            <a:xfrm>
              <a:off x="6262658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62" name="pt2461"/>
            <p:cNvSpPr/>
            <p:nvPr/>
          </p:nvSpPr>
          <p:spPr>
            <a:xfrm>
              <a:off x="5907961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63" name="pt2462"/>
            <p:cNvSpPr/>
            <p:nvPr/>
          </p:nvSpPr>
          <p:spPr>
            <a:xfrm>
              <a:off x="6262658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64" name="pt2463"/>
            <p:cNvSpPr/>
            <p:nvPr/>
          </p:nvSpPr>
          <p:spPr>
            <a:xfrm>
              <a:off x="6129647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65" name="pt2464"/>
            <p:cNvSpPr/>
            <p:nvPr/>
          </p:nvSpPr>
          <p:spPr>
            <a:xfrm>
              <a:off x="6129647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66" name="pt2465"/>
            <p:cNvSpPr/>
            <p:nvPr/>
          </p:nvSpPr>
          <p:spPr>
            <a:xfrm>
              <a:off x="6040972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67" name="pt2466"/>
            <p:cNvSpPr/>
            <p:nvPr/>
          </p:nvSpPr>
          <p:spPr>
            <a:xfrm>
              <a:off x="6173984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68" name="pt2467"/>
            <p:cNvSpPr/>
            <p:nvPr/>
          </p:nvSpPr>
          <p:spPr>
            <a:xfrm>
              <a:off x="6040972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69" name="pt2468"/>
            <p:cNvSpPr/>
            <p:nvPr/>
          </p:nvSpPr>
          <p:spPr>
            <a:xfrm>
              <a:off x="6040972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70" name="pt2469"/>
            <p:cNvSpPr/>
            <p:nvPr/>
          </p:nvSpPr>
          <p:spPr>
            <a:xfrm>
              <a:off x="6040972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71" name="pt2470"/>
            <p:cNvSpPr/>
            <p:nvPr/>
          </p:nvSpPr>
          <p:spPr>
            <a:xfrm>
              <a:off x="6173984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72" name="pt2471"/>
            <p:cNvSpPr/>
            <p:nvPr/>
          </p:nvSpPr>
          <p:spPr>
            <a:xfrm>
              <a:off x="5952298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73" name="pt2472"/>
            <p:cNvSpPr/>
            <p:nvPr/>
          </p:nvSpPr>
          <p:spPr>
            <a:xfrm>
              <a:off x="6085309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74" name="pt2473"/>
            <p:cNvSpPr/>
            <p:nvPr/>
          </p:nvSpPr>
          <p:spPr>
            <a:xfrm>
              <a:off x="6129647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75" name="pt2474"/>
            <p:cNvSpPr/>
            <p:nvPr/>
          </p:nvSpPr>
          <p:spPr>
            <a:xfrm>
              <a:off x="6218321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76" name="pt2475"/>
            <p:cNvSpPr/>
            <p:nvPr/>
          </p:nvSpPr>
          <p:spPr>
            <a:xfrm>
              <a:off x="5907961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77" name="pt2476"/>
            <p:cNvSpPr/>
            <p:nvPr/>
          </p:nvSpPr>
          <p:spPr>
            <a:xfrm>
              <a:off x="5863624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78" name="pt2477"/>
            <p:cNvSpPr/>
            <p:nvPr/>
          </p:nvSpPr>
          <p:spPr>
            <a:xfrm>
              <a:off x="6262658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79" name="pt2478"/>
            <p:cNvSpPr/>
            <p:nvPr/>
          </p:nvSpPr>
          <p:spPr>
            <a:xfrm>
              <a:off x="6306995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80" name="pt2479"/>
            <p:cNvSpPr/>
            <p:nvPr/>
          </p:nvSpPr>
          <p:spPr>
            <a:xfrm>
              <a:off x="6040972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81" name="pt2480"/>
            <p:cNvSpPr/>
            <p:nvPr/>
          </p:nvSpPr>
          <p:spPr>
            <a:xfrm>
              <a:off x="6040972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82" name="pt2481"/>
            <p:cNvSpPr/>
            <p:nvPr/>
          </p:nvSpPr>
          <p:spPr>
            <a:xfrm>
              <a:off x="6173984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83" name="pt2482"/>
            <p:cNvSpPr/>
            <p:nvPr/>
          </p:nvSpPr>
          <p:spPr>
            <a:xfrm>
              <a:off x="6306995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84" name="pt2483"/>
            <p:cNvSpPr/>
            <p:nvPr/>
          </p:nvSpPr>
          <p:spPr>
            <a:xfrm>
              <a:off x="6262658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85" name="pt2484"/>
            <p:cNvSpPr/>
            <p:nvPr/>
          </p:nvSpPr>
          <p:spPr>
            <a:xfrm>
              <a:off x="6085309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86" name="pt2485"/>
            <p:cNvSpPr/>
            <p:nvPr/>
          </p:nvSpPr>
          <p:spPr>
            <a:xfrm>
              <a:off x="6262658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87" name="pt2486"/>
            <p:cNvSpPr/>
            <p:nvPr/>
          </p:nvSpPr>
          <p:spPr>
            <a:xfrm>
              <a:off x="6351332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88" name="pt2487"/>
            <p:cNvSpPr/>
            <p:nvPr/>
          </p:nvSpPr>
          <p:spPr>
            <a:xfrm>
              <a:off x="6262658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89" name="pt2488"/>
            <p:cNvSpPr/>
            <p:nvPr/>
          </p:nvSpPr>
          <p:spPr>
            <a:xfrm>
              <a:off x="6085309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90" name="pt2489"/>
            <p:cNvSpPr/>
            <p:nvPr/>
          </p:nvSpPr>
          <p:spPr>
            <a:xfrm>
              <a:off x="6129647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91" name="pt2490"/>
            <p:cNvSpPr/>
            <p:nvPr/>
          </p:nvSpPr>
          <p:spPr>
            <a:xfrm>
              <a:off x="6262658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92" name="pt2491"/>
            <p:cNvSpPr/>
            <p:nvPr/>
          </p:nvSpPr>
          <p:spPr>
            <a:xfrm>
              <a:off x="6040972" y="51686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93" name="pg2492"/>
            <p:cNvSpPr/>
            <p:nvPr/>
          </p:nvSpPr>
          <p:spPr>
            <a:xfrm>
              <a:off x="6537228" y="1914753"/>
              <a:ext cx="1149217" cy="692017"/>
            </a:xfrm>
            <a:custGeom>
              <a:avLst/>
              <a:pathLst>
                <a:path w="1149217" h="692017">
                  <a:moveTo>
                    <a:pt x="0" y="692017"/>
                  </a:moveTo>
                  <a:lnTo>
                    <a:pt x="1149217" y="692017"/>
                  </a:lnTo>
                  <a:lnTo>
                    <a:pt x="1149217" y="0"/>
                  </a:lnTo>
                  <a:lnTo>
                    <a:pt x="0" y="0"/>
                  </a:lnTo>
                  <a:close/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94" name="pl2493"/>
            <p:cNvSpPr/>
            <p:nvPr/>
          </p:nvSpPr>
          <p:spPr>
            <a:xfrm>
              <a:off x="7686446" y="1922585"/>
              <a:ext cx="0" cy="622958"/>
            </a:xfrm>
            <a:custGeom>
              <a:avLst/>
              <a:pathLst>
                <a:path w="0" h="622958">
                  <a:moveTo>
                    <a:pt x="0" y="622958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95" name="pl2494"/>
            <p:cNvSpPr/>
            <p:nvPr/>
          </p:nvSpPr>
          <p:spPr>
            <a:xfrm>
              <a:off x="7686446" y="2545543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96" name="pl2495"/>
            <p:cNvSpPr/>
            <p:nvPr/>
          </p:nvSpPr>
          <p:spPr>
            <a:xfrm>
              <a:off x="7686446" y="2456549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97" name="pl2496"/>
            <p:cNvSpPr/>
            <p:nvPr/>
          </p:nvSpPr>
          <p:spPr>
            <a:xfrm>
              <a:off x="7686446" y="2367555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98" name="pl2497"/>
            <p:cNvSpPr/>
            <p:nvPr/>
          </p:nvSpPr>
          <p:spPr>
            <a:xfrm>
              <a:off x="7686446" y="2278561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99" name="pl2498"/>
            <p:cNvSpPr/>
            <p:nvPr/>
          </p:nvSpPr>
          <p:spPr>
            <a:xfrm>
              <a:off x="7686446" y="2189567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00" name="pl2499"/>
            <p:cNvSpPr/>
            <p:nvPr/>
          </p:nvSpPr>
          <p:spPr>
            <a:xfrm>
              <a:off x="7686446" y="2100573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01" name="pl2500"/>
            <p:cNvSpPr/>
            <p:nvPr/>
          </p:nvSpPr>
          <p:spPr>
            <a:xfrm>
              <a:off x="7686446" y="2011579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02" name="pl2501"/>
            <p:cNvSpPr/>
            <p:nvPr/>
          </p:nvSpPr>
          <p:spPr>
            <a:xfrm>
              <a:off x="7686446" y="1922585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03" name="tx2502"/>
            <p:cNvSpPr/>
            <p:nvPr/>
          </p:nvSpPr>
          <p:spPr>
            <a:xfrm rot="-5400000">
              <a:off x="7797647" y="2509396"/>
              <a:ext cx="139825" cy="72294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4.5</a:t>
              </a:r>
            </a:p>
          </p:txBody>
        </p:sp>
        <p:sp>
          <p:nvSpPr>
            <p:cNvPr id="2504" name="tx2503"/>
            <p:cNvSpPr/>
            <p:nvPr/>
          </p:nvSpPr>
          <p:spPr>
            <a:xfrm rot="-5400000">
              <a:off x="7797524" y="2242291"/>
              <a:ext cx="139825" cy="72540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6.0</a:t>
              </a:r>
            </a:p>
          </p:txBody>
        </p:sp>
        <p:sp>
          <p:nvSpPr>
            <p:cNvPr id="2505" name="tx2504"/>
            <p:cNvSpPr/>
            <p:nvPr/>
          </p:nvSpPr>
          <p:spPr>
            <a:xfrm rot="-5400000">
              <a:off x="7798335" y="1976119"/>
              <a:ext cx="139825" cy="7091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7.5</a:t>
              </a:r>
            </a:p>
          </p:txBody>
        </p:sp>
        <p:sp>
          <p:nvSpPr>
            <p:cNvPr id="2506" name="pt2505"/>
            <p:cNvSpPr/>
            <p:nvPr/>
          </p:nvSpPr>
          <p:spPr>
            <a:xfrm>
              <a:off x="6557160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07" name="pt2506"/>
            <p:cNvSpPr/>
            <p:nvPr/>
          </p:nvSpPr>
          <p:spPr>
            <a:xfrm>
              <a:off x="6557160" y="24517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08" name="pt2507"/>
            <p:cNvSpPr/>
            <p:nvPr/>
          </p:nvSpPr>
          <p:spPr>
            <a:xfrm>
              <a:off x="6557160" y="248731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09" name="pt2508"/>
            <p:cNvSpPr/>
            <p:nvPr/>
          </p:nvSpPr>
          <p:spPr>
            <a:xfrm>
              <a:off x="6557160" y="25051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10" name="pt2509"/>
            <p:cNvSpPr/>
            <p:nvPr/>
          </p:nvSpPr>
          <p:spPr>
            <a:xfrm>
              <a:off x="6557160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11" name="pt2510"/>
            <p:cNvSpPr/>
            <p:nvPr/>
          </p:nvSpPr>
          <p:spPr>
            <a:xfrm>
              <a:off x="6557160" y="23627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12" name="pt2511"/>
            <p:cNvSpPr/>
            <p:nvPr/>
          </p:nvSpPr>
          <p:spPr>
            <a:xfrm>
              <a:off x="6557160" y="25051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13" name="pt2512"/>
            <p:cNvSpPr/>
            <p:nvPr/>
          </p:nvSpPr>
          <p:spPr>
            <a:xfrm>
              <a:off x="6557160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14" name="pt2513"/>
            <p:cNvSpPr/>
            <p:nvPr/>
          </p:nvSpPr>
          <p:spPr>
            <a:xfrm>
              <a:off x="6557160" y="25407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15" name="pt2514"/>
            <p:cNvSpPr/>
            <p:nvPr/>
          </p:nvSpPr>
          <p:spPr>
            <a:xfrm>
              <a:off x="6557160" y="24517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16" name="pt2515"/>
            <p:cNvSpPr/>
            <p:nvPr/>
          </p:nvSpPr>
          <p:spPr>
            <a:xfrm>
              <a:off x="6557160" y="23627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17" name="pt2516"/>
            <p:cNvSpPr/>
            <p:nvPr/>
          </p:nvSpPr>
          <p:spPr>
            <a:xfrm>
              <a:off x="6557160" y="24695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18" name="pt2517"/>
            <p:cNvSpPr/>
            <p:nvPr/>
          </p:nvSpPr>
          <p:spPr>
            <a:xfrm>
              <a:off x="6557160" y="24695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19" name="pt2518"/>
            <p:cNvSpPr/>
            <p:nvPr/>
          </p:nvSpPr>
          <p:spPr>
            <a:xfrm>
              <a:off x="6557160" y="25585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20" name="pt2519"/>
            <p:cNvSpPr/>
            <p:nvPr/>
          </p:nvSpPr>
          <p:spPr>
            <a:xfrm>
              <a:off x="6557160" y="22915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21" name="pt2520"/>
            <p:cNvSpPr/>
            <p:nvPr/>
          </p:nvSpPr>
          <p:spPr>
            <a:xfrm>
              <a:off x="6557160" y="2309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22" name="pt2521"/>
            <p:cNvSpPr/>
            <p:nvPr/>
          </p:nvSpPr>
          <p:spPr>
            <a:xfrm>
              <a:off x="6557160" y="23627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23" name="pt2522"/>
            <p:cNvSpPr/>
            <p:nvPr/>
          </p:nvSpPr>
          <p:spPr>
            <a:xfrm>
              <a:off x="6557160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24" name="pt2523"/>
            <p:cNvSpPr/>
            <p:nvPr/>
          </p:nvSpPr>
          <p:spPr>
            <a:xfrm>
              <a:off x="6557160" y="2309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25" name="pt2524"/>
            <p:cNvSpPr/>
            <p:nvPr/>
          </p:nvSpPr>
          <p:spPr>
            <a:xfrm>
              <a:off x="6557160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26" name="pt2525"/>
            <p:cNvSpPr/>
            <p:nvPr/>
          </p:nvSpPr>
          <p:spPr>
            <a:xfrm>
              <a:off x="6557160" y="23627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27" name="pt2526"/>
            <p:cNvSpPr/>
            <p:nvPr/>
          </p:nvSpPr>
          <p:spPr>
            <a:xfrm>
              <a:off x="6557160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28" name="pt2527"/>
            <p:cNvSpPr/>
            <p:nvPr/>
          </p:nvSpPr>
          <p:spPr>
            <a:xfrm>
              <a:off x="6557160" y="25051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29" name="pt2528"/>
            <p:cNvSpPr/>
            <p:nvPr/>
          </p:nvSpPr>
          <p:spPr>
            <a:xfrm>
              <a:off x="6557160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30" name="pt2529"/>
            <p:cNvSpPr/>
            <p:nvPr/>
          </p:nvSpPr>
          <p:spPr>
            <a:xfrm>
              <a:off x="6557160" y="24695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31" name="pt2530"/>
            <p:cNvSpPr/>
            <p:nvPr/>
          </p:nvSpPr>
          <p:spPr>
            <a:xfrm>
              <a:off x="6557160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32" name="pt2531"/>
            <p:cNvSpPr/>
            <p:nvPr/>
          </p:nvSpPr>
          <p:spPr>
            <a:xfrm>
              <a:off x="6557160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33" name="pt2532"/>
            <p:cNvSpPr/>
            <p:nvPr/>
          </p:nvSpPr>
          <p:spPr>
            <a:xfrm>
              <a:off x="6557160" y="239832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34" name="pt2533"/>
            <p:cNvSpPr/>
            <p:nvPr/>
          </p:nvSpPr>
          <p:spPr>
            <a:xfrm>
              <a:off x="6557160" y="239832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35" name="pt2534"/>
            <p:cNvSpPr/>
            <p:nvPr/>
          </p:nvSpPr>
          <p:spPr>
            <a:xfrm>
              <a:off x="6557160" y="248731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36" name="pt2535"/>
            <p:cNvSpPr/>
            <p:nvPr/>
          </p:nvSpPr>
          <p:spPr>
            <a:xfrm>
              <a:off x="6557160" y="24695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37" name="pt2536"/>
            <p:cNvSpPr/>
            <p:nvPr/>
          </p:nvSpPr>
          <p:spPr>
            <a:xfrm>
              <a:off x="6557160" y="23627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38" name="pt2537"/>
            <p:cNvSpPr/>
            <p:nvPr/>
          </p:nvSpPr>
          <p:spPr>
            <a:xfrm>
              <a:off x="6557160" y="239832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39" name="pt2538"/>
            <p:cNvSpPr/>
            <p:nvPr/>
          </p:nvSpPr>
          <p:spPr>
            <a:xfrm>
              <a:off x="6557160" y="23449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40" name="pt2539"/>
            <p:cNvSpPr/>
            <p:nvPr/>
          </p:nvSpPr>
          <p:spPr>
            <a:xfrm>
              <a:off x="6557160" y="24517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41" name="pt2540"/>
            <p:cNvSpPr/>
            <p:nvPr/>
          </p:nvSpPr>
          <p:spPr>
            <a:xfrm>
              <a:off x="6557160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42" name="pt2541"/>
            <p:cNvSpPr/>
            <p:nvPr/>
          </p:nvSpPr>
          <p:spPr>
            <a:xfrm>
              <a:off x="6557160" y="23449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43" name="pt2542"/>
            <p:cNvSpPr/>
            <p:nvPr/>
          </p:nvSpPr>
          <p:spPr>
            <a:xfrm>
              <a:off x="6557160" y="24517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44" name="pt2543"/>
            <p:cNvSpPr/>
            <p:nvPr/>
          </p:nvSpPr>
          <p:spPr>
            <a:xfrm>
              <a:off x="6557160" y="25407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45" name="pt2544"/>
            <p:cNvSpPr/>
            <p:nvPr/>
          </p:nvSpPr>
          <p:spPr>
            <a:xfrm>
              <a:off x="6557160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46" name="pt2545"/>
            <p:cNvSpPr/>
            <p:nvPr/>
          </p:nvSpPr>
          <p:spPr>
            <a:xfrm>
              <a:off x="6557160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47" name="pt2546"/>
            <p:cNvSpPr/>
            <p:nvPr/>
          </p:nvSpPr>
          <p:spPr>
            <a:xfrm>
              <a:off x="6557160" y="25229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48" name="pt2547"/>
            <p:cNvSpPr/>
            <p:nvPr/>
          </p:nvSpPr>
          <p:spPr>
            <a:xfrm>
              <a:off x="6557160" y="25407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49" name="pt2548"/>
            <p:cNvSpPr/>
            <p:nvPr/>
          </p:nvSpPr>
          <p:spPr>
            <a:xfrm>
              <a:off x="6557160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50" name="pt2549"/>
            <p:cNvSpPr/>
            <p:nvPr/>
          </p:nvSpPr>
          <p:spPr>
            <a:xfrm>
              <a:off x="6557160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51" name="pt2550"/>
            <p:cNvSpPr/>
            <p:nvPr/>
          </p:nvSpPr>
          <p:spPr>
            <a:xfrm>
              <a:off x="6557160" y="24695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52" name="pt2551"/>
            <p:cNvSpPr/>
            <p:nvPr/>
          </p:nvSpPr>
          <p:spPr>
            <a:xfrm>
              <a:off x="6557160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53" name="pt2552"/>
            <p:cNvSpPr/>
            <p:nvPr/>
          </p:nvSpPr>
          <p:spPr>
            <a:xfrm>
              <a:off x="6557160" y="25051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54" name="pt2553"/>
            <p:cNvSpPr/>
            <p:nvPr/>
          </p:nvSpPr>
          <p:spPr>
            <a:xfrm>
              <a:off x="6557160" y="23805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55" name="pt2554"/>
            <p:cNvSpPr/>
            <p:nvPr/>
          </p:nvSpPr>
          <p:spPr>
            <a:xfrm>
              <a:off x="6557160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56" name="pt2555"/>
            <p:cNvSpPr/>
            <p:nvPr/>
          </p:nvSpPr>
          <p:spPr>
            <a:xfrm>
              <a:off x="7089206" y="207794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57" name="pt2556"/>
            <p:cNvSpPr/>
            <p:nvPr/>
          </p:nvSpPr>
          <p:spPr>
            <a:xfrm>
              <a:off x="7089206" y="21847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58" name="pt2557"/>
            <p:cNvSpPr/>
            <p:nvPr/>
          </p:nvSpPr>
          <p:spPr>
            <a:xfrm>
              <a:off x="7089206" y="20957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59" name="pt2558"/>
            <p:cNvSpPr/>
            <p:nvPr/>
          </p:nvSpPr>
          <p:spPr>
            <a:xfrm>
              <a:off x="7089206" y="23449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60" name="pt2559"/>
            <p:cNvSpPr/>
            <p:nvPr/>
          </p:nvSpPr>
          <p:spPr>
            <a:xfrm>
              <a:off x="7089206" y="21669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61" name="pt2560"/>
            <p:cNvSpPr/>
            <p:nvPr/>
          </p:nvSpPr>
          <p:spPr>
            <a:xfrm>
              <a:off x="7089206" y="2309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62" name="pt2561"/>
            <p:cNvSpPr/>
            <p:nvPr/>
          </p:nvSpPr>
          <p:spPr>
            <a:xfrm>
              <a:off x="7089206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63" name="pt2562"/>
            <p:cNvSpPr/>
            <p:nvPr/>
          </p:nvSpPr>
          <p:spPr>
            <a:xfrm>
              <a:off x="7089206" y="24517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64" name="pt2563"/>
            <p:cNvSpPr/>
            <p:nvPr/>
          </p:nvSpPr>
          <p:spPr>
            <a:xfrm>
              <a:off x="7089206" y="21491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65" name="pt2564"/>
            <p:cNvSpPr/>
            <p:nvPr/>
          </p:nvSpPr>
          <p:spPr>
            <a:xfrm>
              <a:off x="7089206" y="239832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66" name="pt2565"/>
            <p:cNvSpPr/>
            <p:nvPr/>
          </p:nvSpPr>
          <p:spPr>
            <a:xfrm>
              <a:off x="7089206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67" name="pt2566"/>
            <p:cNvSpPr/>
            <p:nvPr/>
          </p:nvSpPr>
          <p:spPr>
            <a:xfrm>
              <a:off x="7089206" y="22737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68" name="pt2567"/>
            <p:cNvSpPr/>
            <p:nvPr/>
          </p:nvSpPr>
          <p:spPr>
            <a:xfrm>
              <a:off x="7089206" y="22559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69" name="pt2568"/>
            <p:cNvSpPr/>
            <p:nvPr/>
          </p:nvSpPr>
          <p:spPr>
            <a:xfrm>
              <a:off x="7089206" y="22381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70" name="pt2569"/>
            <p:cNvSpPr/>
            <p:nvPr/>
          </p:nvSpPr>
          <p:spPr>
            <a:xfrm>
              <a:off x="7089206" y="23271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71" name="pt2570"/>
            <p:cNvSpPr/>
            <p:nvPr/>
          </p:nvSpPr>
          <p:spPr>
            <a:xfrm>
              <a:off x="7089206" y="21313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72" name="pt2571"/>
            <p:cNvSpPr/>
            <p:nvPr/>
          </p:nvSpPr>
          <p:spPr>
            <a:xfrm>
              <a:off x="7089206" y="23271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73" name="pt2572"/>
            <p:cNvSpPr/>
            <p:nvPr/>
          </p:nvSpPr>
          <p:spPr>
            <a:xfrm>
              <a:off x="7089206" y="22915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74" name="pt2573"/>
            <p:cNvSpPr/>
            <p:nvPr/>
          </p:nvSpPr>
          <p:spPr>
            <a:xfrm>
              <a:off x="7089206" y="22203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75" name="pt2574"/>
            <p:cNvSpPr/>
            <p:nvPr/>
          </p:nvSpPr>
          <p:spPr>
            <a:xfrm>
              <a:off x="7089206" y="23271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76" name="pt2575"/>
            <p:cNvSpPr/>
            <p:nvPr/>
          </p:nvSpPr>
          <p:spPr>
            <a:xfrm>
              <a:off x="7089206" y="22737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77" name="pt2576"/>
            <p:cNvSpPr/>
            <p:nvPr/>
          </p:nvSpPr>
          <p:spPr>
            <a:xfrm>
              <a:off x="7089206" y="22381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78" name="pt2577"/>
            <p:cNvSpPr/>
            <p:nvPr/>
          </p:nvSpPr>
          <p:spPr>
            <a:xfrm>
              <a:off x="7089206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79" name="pt2578"/>
            <p:cNvSpPr/>
            <p:nvPr/>
          </p:nvSpPr>
          <p:spPr>
            <a:xfrm>
              <a:off x="7089206" y="22381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80" name="pt2579"/>
            <p:cNvSpPr/>
            <p:nvPr/>
          </p:nvSpPr>
          <p:spPr>
            <a:xfrm>
              <a:off x="7089206" y="21847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81" name="pt2580"/>
            <p:cNvSpPr/>
            <p:nvPr/>
          </p:nvSpPr>
          <p:spPr>
            <a:xfrm>
              <a:off x="7089206" y="21491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82" name="pt2581"/>
            <p:cNvSpPr/>
            <p:nvPr/>
          </p:nvSpPr>
          <p:spPr>
            <a:xfrm>
              <a:off x="7089206" y="2113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83" name="pt2582"/>
            <p:cNvSpPr/>
            <p:nvPr/>
          </p:nvSpPr>
          <p:spPr>
            <a:xfrm>
              <a:off x="7089206" y="21313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84" name="pt2583"/>
            <p:cNvSpPr/>
            <p:nvPr/>
          </p:nvSpPr>
          <p:spPr>
            <a:xfrm>
              <a:off x="7089206" y="22559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85" name="pt2584"/>
            <p:cNvSpPr/>
            <p:nvPr/>
          </p:nvSpPr>
          <p:spPr>
            <a:xfrm>
              <a:off x="7089206" y="2309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86" name="pt2585"/>
            <p:cNvSpPr/>
            <p:nvPr/>
          </p:nvSpPr>
          <p:spPr>
            <a:xfrm>
              <a:off x="7089206" y="23449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87" name="pt2586"/>
            <p:cNvSpPr/>
            <p:nvPr/>
          </p:nvSpPr>
          <p:spPr>
            <a:xfrm>
              <a:off x="7089206" y="23449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88" name="pt2587"/>
            <p:cNvSpPr/>
            <p:nvPr/>
          </p:nvSpPr>
          <p:spPr>
            <a:xfrm>
              <a:off x="7089206" y="22915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89" name="pt2588"/>
            <p:cNvSpPr/>
            <p:nvPr/>
          </p:nvSpPr>
          <p:spPr>
            <a:xfrm>
              <a:off x="7089206" y="22559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90" name="pt2589"/>
            <p:cNvSpPr/>
            <p:nvPr/>
          </p:nvSpPr>
          <p:spPr>
            <a:xfrm>
              <a:off x="7089206" y="23627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91" name="pt2590"/>
            <p:cNvSpPr/>
            <p:nvPr/>
          </p:nvSpPr>
          <p:spPr>
            <a:xfrm>
              <a:off x="7089206" y="22559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92" name="pt2591"/>
            <p:cNvSpPr/>
            <p:nvPr/>
          </p:nvSpPr>
          <p:spPr>
            <a:xfrm>
              <a:off x="7089206" y="21313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93" name="pt2592"/>
            <p:cNvSpPr/>
            <p:nvPr/>
          </p:nvSpPr>
          <p:spPr>
            <a:xfrm>
              <a:off x="7089206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94" name="pt2593"/>
            <p:cNvSpPr/>
            <p:nvPr/>
          </p:nvSpPr>
          <p:spPr>
            <a:xfrm>
              <a:off x="7089206" y="23271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95" name="pt2594"/>
            <p:cNvSpPr/>
            <p:nvPr/>
          </p:nvSpPr>
          <p:spPr>
            <a:xfrm>
              <a:off x="7089206" y="23449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96" name="pt2595"/>
            <p:cNvSpPr/>
            <p:nvPr/>
          </p:nvSpPr>
          <p:spPr>
            <a:xfrm>
              <a:off x="7089206" y="23449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97" name="pt2596"/>
            <p:cNvSpPr/>
            <p:nvPr/>
          </p:nvSpPr>
          <p:spPr>
            <a:xfrm>
              <a:off x="7089206" y="22381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98" name="pt2597"/>
            <p:cNvSpPr/>
            <p:nvPr/>
          </p:nvSpPr>
          <p:spPr>
            <a:xfrm>
              <a:off x="7089206" y="22915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99" name="pt2598"/>
            <p:cNvSpPr/>
            <p:nvPr/>
          </p:nvSpPr>
          <p:spPr>
            <a:xfrm>
              <a:off x="7089206" y="243391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00" name="pt2599"/>
            <p:cNvSpPr/>
            <p:nvPr/>
          </p:nvSpPr>
          <p:spPr>
            <a:xfrm>
              <a:off x="7089206" y="23271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01" name="pt2600"/>
            <p:cNvSpPr/>
            <p:nvPr/>
          </p:nvSpPr>
          <p:spPr>
            <a:xfrm>
              <a:off x="7089206" y="2309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02" name="pt2601"/>
            <p:cNvSpPr/>
            <p:nvPr/>
          </p:nvSpPr>
          <p:spPr>
            <a:xfrm>
              <a:off x="7089206" y="2309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03" name="pt2602"/>
            <p:cNvSpPr/>
            <p:nvPr/>
          </p:nvSpPr>
          <p:spPr>
            <a:xfrm>
              <a:off x="7089206" y="22203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04" name="pt2603"/>
            <p:cNvSpPr/>
            <p:nvPr/>
          </p:nvSpPr>
          <p:spPr>
            <a:xfrm>
              <a:off x="7089206" y="24161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05" name="pt2604"/>
            <p:cNvSpPr/>
            <p:nvPr/>
          </p:nvSpPr>
          <p:spPr>
            <a:xfrm>
              <a:off x="7089206" y="2309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06" name="pt2605"/>
            <p:cNvSpPr/>
            <p:nvPr/>
          </p:nvSpPr>
          <p:spPr>
            <a:xfrm>
              <a:off x="7621251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07" name="pt2606"/>
            <p:cNvSpPr/>
            <p:nvPr/>
          </p:nvSpPr>
          <p:spPr>
            <a:xfrm>
              <a:off x="7621251" y="22915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08" name="pt2607"/>
            <p:cNvSpPr/>
            <p:nvPr/>
          </p:nvSpPr>
          <p:spPr>
            <a:xfrm>
              <a:off x="7621251" y="206014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09" name="pt2608"/>
            <p:cNvSpPr/>
            <p:nvPr/>
          </p:nvSpPr>
          <p:spPr>
            <a:xfrm>
              <a:off x="7621251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10" name="pt2609"/>
            <p:cNvSpPr/>
            <p:nvPr/>
          </p:nvSpPr>
          <p:spPr>
            <a:xfrm>
              <a:off x="7621251" y="21669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11" name="pt2610"/>
            <p:cNvSpPr/>
            <p:nvPr/>
          </p:nvSpPr>
          <p:spPr>
            <a:xfrm>
              <a:off x="7621251" y="19711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12" name="pt2611"/>
            <p:cNvSpPr/>
            <p:nvPr/>
          </p:nvSpPr>
          <p:spPr>
            <a:xfrm>
              <a:off x="7621251" y="24517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13" name="pt2612"/>
            <p:cNvSpPr/>
            <p:nvPr/>
          </p:nvSpPr>
          <p:spPr>
            <a:xfrm>
              <a:off x="7621251" y="20245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14" name="pt2613"/>
            <p:cNvSpPr/>
            <p:nvPr/>
          </p:nvSpPr>
          <p:spPr>
            <a:xfrm>
              <a:off x="7621251" y="21313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15" name="pt2614"/>
            <p:cNvSpPr/>
            <p:nvPr/>
          </p:nvSpPr>
          <p:spPr>
            <a:xfrm>
              <a:off x="7621251" y="20423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16" name="pt2615"/>
            <p:cNvSpPr/>
            <p:nvPr/>
          </p:nvSpPr>
          <p:spPr>
            <a:xfrm>
              <a:off x="7621251" y="21669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17" name="pt2616"/>
            <p:cNvSpPr/>
            <p:nvPr/>
          </p:nvSpPr>
          <p:spPr>
            <a:xfrm>
              <a:off x="7621251" y="21847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18" name="pt2617"/>
            <p:cNvSpPr/>
            <p:nvPr/>
          </p:nvSpPr>
          <p:spPr>
            <a:xfrm>
              <a:off x="7621251" y="2113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19" name="pt2618"/>
            <p:cNvSpPr/>
            <p:nvPr/>
          </p:nvSpPr>
          <p:spPr>
            <a:xfrm>
              <a:off x="7621251" y="2309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20" name="pt2619"/>
            <p:cNvSpPr/>
            <p:nvPr/>
          </p:nvSpPr>
          <p:spPr>
            <a:xfrm>
              <a:off x="7621251" y="22915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21" name="pt2620"/>
            <p:cNvSpPr/>
            <p:nvPr/>
          </p:nvSpPr>
          <p:spPr>
            <a:xfrm>
              <a:off x="7621251" y="21847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22" name="pt2621"/>
            <p:cNvSpPr/>
            <p:nvPr/>
          </p:nvSpPr>
          <p:spPr>
            <a:xfrm>
              <a:off x="7621251" y="21669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23" name="pt2622"/>
            <p:cNvSpPr/>
            <p:nvPr/>
          </p:nvSpPr>
          <p:spPr>
            <a:xfrm>
              <a:off x="7621251" y="19533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24" name="pt2623"/>
            <p:cNvSpPr/>
            <p:nvPr/>
          </p:nvSpPr>
          <p:spPr>
            <a:xfrm>
              <a:off x="7621251" y="19533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25" name="pt2624"/>
            <p:cNvSpPr/>
            <p:nvPr/>
          </p:nvSpPr>
          <p:spPr>
            <a:xfrm>
              <a:off x="7621251" y="22559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26" name="pt2625"/>
            <p:cNvSpPr/>
            <p:nvPr/>
          </p:nvSpPr>
          <p:spPr>
            <a:xfrm>
              <a:off x="7621251" y="20957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27" name="pt2626"/>
            <p:cNvSpPr/>
            <p:nvPr/>
          </p:nvSpPr>
          <p:spPr>
            <a:xfrm>
              <a:off x="7621251" y="23271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28" name="pt2627"/>
            <p:cNvSpPr/>
            <p:nvPr/>
          </p:nvSpPr>
          <p:spPr>
            <a:xfrm>
              <a:off x="7621251" y="19533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29" name="pt2628"/>
            <p:cNvSpPr/>
            <p:nvPr/>
          </p:nvSpPr>
          <p:spPr>
            <a:xfrm>
              <a:off x="7621251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30" name="pt2629"/>
            <p:cNvSpPr/>
            <p:nvPr/>
          </p:nvSpPr>
          <p:spPr>
            <a:xfrm>
              <a:off x="7621251" y="21313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31" name="pt2630"/>
            <p:cNvSpPr/>
            <p:nvPr/>
          </p:nvSpPr>
          <p:spPr>
            <a:xfrm>
              <a:off x="7621251" y="20423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32" name="pt2631"/>
            <p:cNvSpPr/>
            <p:nvPr/>
          </p:nvSpPr>
          <p:spPr>
            <a:xfrm>
              <a:off x="7621251" y="22203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33" name="pt2632"/>
            <p:cNvSpPr/>
            <p:nvPr/>
          </p:nvSpPr>
          <p:spPr>
            <a:xfrm>
              <a:off x="7621251" y="22381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34" name="pt2633"/>
            <p:cNvSpPr/>
            <p:nvPr/>
          </p:nvSpPr>
          <p:spPr>
            <a:xfrm>
              <a:off x="7621251" y="21847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35" name="pt2634"/>
            <p:cNvSpPr/>
            <p:nvPr/>
          </p:nvSpPr>
          <p:spPr>
            <a:xfrm>
              <a:off x="7621251" y="20423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36" name="pt2635"/>
            <p:cNvSpPr/>
            <p:nvPr/>
          </p:nvSpPr>
          <p:spPr>
            <a:xfrm>
              <a:off x="7621251" y="20067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37" name="pt2636"/>
            <p:cNvSpPr/>
            <p:nvPr/>
          </p:nvSpPr>
          <p:spPr>
            <a:xfrm>
              <a:off x="7621251" y="1917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38" name="pt2637"/>
            <p:cNvSpPr/>
            <p:nvPr/>
          </p:nvSpPr>
          <p:spPr>
            <a:xfrm>
              <a:off x="7621251" y="21847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39" name="pt2638"/>
            <p:cNvSpPr/>
            <p:nvPr/>
          </p:nvSpPr>
          <p:spPr>
            <a:xfrm>
              <a:off x="7621251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40" name="pt2639"/>
            <p:cNvSpPr/>
            <p:nvPr/>
          </p:nvSpPr>
          <p:spPr>
            <a:xfrm>
              <a:off x="7621251" y="22381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41" name="pt2640"/>
            <p:cNvSpPr/>
            <p:nvPr/>
          </p:nvSpPr>
          <p:spPr>
            <a:xfrm>
              <a:off x="7621251" y="19533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42" name="pt2641"/>
            <p:cNvSpPr/>
            <p:nvPr/>
          </p:nvSpPr>
          <p:spPr>
            <a:xfrm>
              <a:off x="7621251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43" name="pt2642"/>
            <p:cNvSpPr/>
            <p:nvPr/>
          </p:nvSpPr>
          <p:spPr>
            <a:xfrm>
              <a:off x="7621251" y="21847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44" name="pt2643"/>
            <p:cNvSpPr/>
            <p:nvPr/>
          </p:nvSpPr>
          <p:spPr>
            <a:xfrm>
              <a:off x="7621251" y="22559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45" name="pt2644"/>
            <p:cNvSpPr/>
            <p:nvPr/>
          </p:nvSpPr>
          <p:spPr>
            <a:xfrm>
              <a:off x="7621251" y="20957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46" name="pt2645"/>
            <p:cNvSpPr/>
            <p:nvPr/>
          </p:nvSpPr>
          <p:spPr>
            <a:xfrm>
              <a:off x="7621251" y="21313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47" name="pt2646"/>
            <p:cNvSpPr/>
            <p:nvPr/>
          </p:nvSpPr>
          <p:spPr>
            <a:xfrm>
              <a:off x="7621251" y="20957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48" name="pt2647"/>
            <p:cNvSpPr/>
            <p:nvPr/>
          </p:nvSpPr>
          <p:spPr>
            <a:xfrm>
              <a:off x="7621251" y="22915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49" name="pt2648"/>
            <p:cNvSpPr/>
            <p:nvPr/>
          </p:nvSpPr>
          <p:spPr>
            <a:xfrm>
              <a:off x="7621251" y="2113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50" name="pt2649"/>
            <p:cNvSpPr/>
            <p:nvPr/>
          </p:nvSpPr>
          <p:spPr>
            <a:xfrm>
              <a:off x="7621251" y="21313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51" name="pt2650"/>
            <p:cNvSpPr/>
            <p:nvPr/>
          </p:nvSpPr>
          <p:spPr>
            <a:xfrm>
              <a:off x="7621251" y="21313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52" name="pt2651"/>
            <p:cNvSpPr/>
            <p:nvPr/>
          </p:nvSpPr>
          <p:spPr>
            <a:xfrm>
              <a:off x="7621251" y="22025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53" name="pt2652"/>
            <p:cNvSpPr/>
            <p:nvPr/>
          </p:nvSpPr>
          <p:spPr>
            <a:xfrm>
              <a:off x="7621251" y="21669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54" name="pt2653"/>
            <p:cNvSpPr/>
            <p:nvPr/>
          </p:nvSpPr>
          <p:spPr>
            <a:xfrm>
              <a:off x="7621251" y="22203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55" name="pt2654"/>
            <p:cNvSpPr/>
            <p:nvPr/>
          </p:nvSpPr>
          <p:spPr>
            <a:xfrm>
              <a:off x="7621251" y="22737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56" name="pg2655"/>
            <p:cNvSpPr/>
            <p:nvPr/>
          </p:nvSpPr>
          <p:spPr>
            <a:xfrm>
              <a:off x="6537228" y="2727472"/>
              <a:ext cx="1149217" cy="692017"/>
            </a:xfrm>
            <a:custGeom>
              <a:avLst/>
              <a:pathLst>
                <a:path w="1149217" h="692017">
                  <a:moveTo>
                    <a:pt x="0" y="692017"/>
                  </a:moveTo>
                  <a:lnTo>
                    <a:pt x="1149217" y="692017"/>
                  </a:lnTo>
                  <a:lnTo>
                    <a:pt x="1149217" y="0"/>
                  </a:lnTo>
                  <a:lnTo>
                    <a:pt x="0" y="0"/>
                  </a:lnTo>
                  <a:close/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57" name="pt2656"/>
            <p:cNvSpPr/>
            <p:nvPr/>
          </p:nvSpPr>
          <p:spPr>
            <a:xfrm>
              <a:off x="6557160" y="29707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58" name="pt2657"/>
            <p:cNvSpPr/>
            <p:nvPr/>
          </p:nvSpPr>
          <p:spPr>
            <a:xfrm>
              <a:off x="6557160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59" name="pt2658"/>
            <p:cNvSpPr/>
            <p:nvPr/>
          </p:nvSpPr>
          <p:spPr>
            <a:xfrm>
              <a:off x="6557160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60" name="pt2659"/>
            <p:cNvSpPr/>
            <p:nvPr/>
          </p:nvSpPr>
          <p:spPr>
            <a:xfrm>
              <a:off x="6557160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61" name="pt2660"/>
            <p:cNvSpPr/>
            <p:nvPr/>
          </p:nvSpPr>
          <p:spPr>
            <a:xfrm>
              <a:off x="6557160" y="29440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62" name="pt2661"/>
            <p:cNvSpPr/>
            <p:nvPr/>
          </p:nvSpPr>
          <p:spPr>
            <a:xfrm>
              <a:off x="6557160" y="28639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63" name="pt2662"/>
            <p:cNvSpPr/>
            <p:nvPr/>
          </p:nvSpPr>
          <p:spPr>
            <a:xfrm>
              <a:off x="6557160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64" name="pt2663"/>
            <p:cNvSpPr/>
            <p:nvPr/>
          </p:nvSpPr>
          <p:spPr>
            <a:xfrm>
              <a:off x="6557160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65" name="pt2664"/>
            <p:cNvSpPr/>
            <p:nvPr/>
          </p:nvSpPr>
          <p:spPr>
            <a:xfrm>
              <a:off x="6557160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66" name="pt2665"/>
            <p:cNvSpPr/>
            <p:nvPr/>
          </p:nvSpPr>
          <p:spPr>
            <a:xfrm>
              <a:off x="6557160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67" name="pt2666"/>
            <p:cNvSpPr/>
            <p:nvPr/>
          </p:nvSpPr>
          <p:spPr>
            <a:xfrm>
              <a:off x="6557160" y="29173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68" name="pt2667"/>
            <p:cNvSpPr/>
            <p:nvPr/>
          </p:nvSpPr>
          <p:spPr>
            <a:xfrm>
              <a:off x="6557160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69" name="pt2668"/>
            <p:cNvSpPr/>
            <p:nvPr/>
          </p:nvSpPr>
          <p:spPr>
            <a:xfrm>
              <a:off x="6557160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70" name="pt2669"/>
            <p:cNvSpPr/>
            <p:nvPr/>
          </p:nvSpPr>
          <p:spPr>
            <a:xfrm>
              <a:off x="6557160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71" name="pt2670"/>
            <p:cNvSpPr/>
            <p:nvPr/>
          </p:nvSpPr>
          <p:spPr>
            <a:xfrm>
              <a:off x="6557160" y="283726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72" name="pt2671"/>
            <p:cNvSpPr/>
            <p:nvPr/>
          </p:nvSpPr>
          <p:spPr>
            <a:xfrm>
              <a:off x="6557160" y="27304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73" name="pt2672"/>
            <p:cNvSpPr/>
            <p:nvPr/>
          </p:nvSpPr>
          <p:spPr>
            <a:xfrm>
              <a:off x="6557160" y="28639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74" name="pt2673"/>
            <p:cNvSpPr/>
            <p:nvPr/>
          </p:nvSpPr>
          <p:spPr>
            <a:xfrm>
              <a:off x="6557160" y="29707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75" name="pt2674"/>
            <p:cNvSpPr/>
            <p:nvPr/>
          </p:nvSpPr>
          <p:spPr>
            <a:xfrm>
              <a:off x="6557160" y="28906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76" name="pt2675"/>
            <p:cNvSpPr/>
            <p:nvPr/>
          </p:nvSpPr>
          <p:spPr>
            <a:xfrm>
              <a:off x="6557160" y="28906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77" name="pt2676"/>
            <p:cNvSpPr/>
            <p:nvPr/>
          </p:nvSpPr>
          <p:spPr>
            <a:xfrm>
              <a:off x="6557160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78" name="pt2677"/>
            <p:cNvSpPr/>
            <p:nvPr/>
          </p:nvSpPr>
          <p:spPr>
            <a:xfrm>
              <a:off x="6557160" y="29173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79" name="pt2678"/>
            <p:cNvSpPr/>
            <p:nvPr/>
          </p:nvSpPr>
          <p:spPr>
            <a:xfrm>
              <a:off x="6557160" y="29440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80" name="pt2679"/>
            <p:cNvSpPr/>
            <p:nvPr/>
          </p:nvSpPr>
          <p:spPr>
            <a:xfrm>
              <a:off x="6557160" y="30241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81" name="pt2680"/>
            <p:cNvSpPr/>
            <p:nvPr/>
          </p:nvSpPr>
          <p:spPr>
            <a:xfrm>
              <a:off x="6557160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82" name="pt2681"/>
            <p:cNvSpPr/>
            <p:nvPr/>
          </p:nvSpPr>
          <p:spPr>
            <a:xfrm>
              <a:off x="6557160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83" name="pt2682"/>
            <p:cNvSpPr/>
            <p:nvPr/>
          </p:nvSpPr>
          <p:spPr>
            <a:xfrm>
              <a:off x="6557160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84" name="pt2683"/>
            <p:cNvSpPr/>
            <p:nvPr/>
          </p:nvSpPr>
          <p:spPr>
            <a:xfrm>
              <a:off x="6557160" y="29707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85" name="pt2684"/>
            <p:cNvSpPr/>
            <p:nvPr/>
          </p:nvSpPr>
          <p:spPr>
            <a:xfrm>
              <a:off x="6557160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86" name="pt2685"/>
            <p:cNvSpPr/>
            <p:nvPr/>
          </p:nvSpPr>
          <p:spPr>
            <a:xfrm>
              <a:off x="6557160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87" name="pt2686"/>
            <p:cNvSpPr/>
            <p:nvPr/>
          </p:nvSpPr>
          <p:spPr>
            <a:xfrm>
              <a:off x="6557160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88" name="pt2687"/>
            <p:cNvSpPr/>
            <p:nvPr/>
          </p:nvSpPr>
          <p:spPr>
            <a:xfrm>
              <a:off x="6557160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89" name="pt2688"/>
            <p:cNvSpPr/>
            <p:nvPr/>
          </p:nvSpPr>
          <p:spPr>
            <a:xfrm>
              <a:off x="6557160" y="28105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90" name="pt2689"/>
            <p:cNvSpPr/>
            <p:nvPr/>
          </p:nvSpPr>
          <p:spPr>
            <a:xfrm>
              <a:off x="6557160" y="27838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91" name="pt2690"/>
            <p:cNvSpPr/>
            <p:nvPr/>
          </p:nvSpPr>
          <p:spPr>
            <a:xfrm>
              <a:off x="6557160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92" name="pt2691"/>
            <p:cNvSpPr/>
            <p:nvPr/>
          </p:nvSpPr>
          <p:spPr>
            <a:xfrm>
              <a:off x="6557160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93" name="pt2692"/>
            <p:cNvSpPr/>
            <p:nvPr/>
          </p:nvSpPr>
          <p:spPr>
            <a:xfrm>
              <a:off x="6557160" y="29707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94" name="pt2693"/>
            <p:cNvSpPr/>
            <p:nvPr/>
          </p:nvSpPr>
          <p:spPr>
            <a:xfrm>
              <a:off x="6557160" y="29440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95" name="pt2694"/>
            <p:cNvSpPr/>
            <p:nvPr/>
          </p:nvSpPr>
          <p:spPr>
            <a:xfrm>
              <a:off x="6557160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96" name="pt2695"/>
            <p:cNvSpPr/>
            <p:nvPr/>
          </p:nvSpPr>
          <p:spPr>
            <a:xfrm>
              <a:off x="6557160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97" name="pt2696"/>
            <p:cNvSpPr/>
            <p:nvPr/>
          </p:nvSpPr>
          <p:spPr>
            <a:xfrm>
              <a:off x="6557160" y="29707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98" name="pt2697"/>
            <p:cNvSpPr/>
            <p:nvPr/>
          </p:nvSpPr>
          <p:spPr>
            <a:xfrm>
              <a:off x="6557160" y="32911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99" name="pt2698"/>
            <p:cNvSpPr/>
            <p:nvPr/>
          </p:nvSpPr>
          <p:spPr>
            <a:xfrm>
              <a:off x="6557160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00" name="pt2699"/>
            <p:cNvSpPr/>
            <p:nvPr/>
          </p:nvSpPr>
          <p:spPr>
            <a:xfrm>
              <a:off x="6557160" y="29707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01" name="pt2700"/>
            <p:cNvSpPr/>
            <p:nvPr/>
          </p:nvSpPr>
          <p:spPr>
            <a:xfrm>
              <a:off x="6557160" y="28906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02" name="pt2701"/>
            <p:cNvSpPr/>
            <p:nvPr/>
          </p:nvSpPr>
          <p:spPr>
            <a:xfrm>
              <a:off x="6557160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03" name="pt2702"/>
            <p:cNvSpPr/>
            <p:nvPr/>
          </p:nvSpPr>
          <p:spPr>
            <a:xfrm>
              <a:off x="6557160" y="28906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04" name="pt2703"/>
            <p:cNvSpPr/>
            <p:nvPr/>
          </p:nvSpPr>
          <p:spPr>
            <a:xfrm>
              <a:off x="6557160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05" name="pt2704"/>
            <p:cNvSpPr/>
            <p:nvPr/>
          </p:nvSpPr>
          <p:spPr>
            <a:xfrm>
              <a:off x="6557160" y="29173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06" name="pt2705"/>
            <p:cNvSpPr/>
            <p:nvPr/>
          </p:nvSpPr>
          <p:spPr>
            <a:xfrm>
              <a:off x="6557160" y="30241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07" name="pt2706"/>
            <p:cNvSpPr/>
            <p:nvPr/>
          </p:nvSpPr>
          <p:spPr>
            <a:xfrm>
              <a:off x="7089206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08" name="pt2707"/>
            <p:cNvSpPr/>
            <p:nvPr/>
          </p:nvSpPr>
          <p:spPr>
            <a:xfrm>
              <a:off x="7089206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09" name="pt2708"/>
            <p:cNvSpPr/>
            <p:nvPr/>
          </p:nvSpPr>
          <p:spPr>
            <a:xfrm>
              <a:off x="7089206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10" name="pt2709"/>
            <p:cNvSpPr/>
            <p:nvPr/>
          </p:nvSpPr>
          <p:spPr>
            <a:xfrm>
              <a:off x="7089206" y="32911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11" name="pt2710"/>
            <p:cNvSpPr/>
            <p:nvPr/>
          </p:nvSpPr>
          <p:spPr>
            <a:xfrm>
              <a:off x="7089206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12" name="pt2711"/>
            <p:cNvSpPr/>
            <p:nvPr/>
          </p:nvSpPr>
          <p:spPr>
            <a:xfrm>
              <a:off x="7089206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13" name="pt2712"/>
            <p:cNvSpPr/>
            <p:nvPr/>
          </p:nvSpPr>
          <p:spPr>
            <a:xfrm>
              <a:off x="7089206" y="30241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14" name="pt2713"/>
            <p:cNvSpPr/>
            <p:nvPr/>
          </p:nvSpPr>
          <p:spPr>
            <a:xfrm>
              <a:off x="7089206" y="32644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15" name="pt2714"/>
            <p:cNvSpPr/>
            <p:nvPr/>
          </p:nvSpPr>
          <p:spPr>
            <a:xfrm>
              <a:off x="7089206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16" name="pt2715"/>
            <p:cNvSpPr/>
            <p:nvPr/>
          </p:nvSpPr>
          <p:spPr>
            <a:xfrm>
              <a:off x="7089206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17" name="pt2716"/>
            <p:cNvSpPr/>
            <p:nvPr/>
          </p:nvSpPr>
          <p:spPr>
            <a:xfrm>
              <a:off x="7089206" y="33712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18" name="pt2717"/>
            <p:cNvSpPr/>
            <p:nvPr/>
          </p:nvSpPr>
          <p:spPr>
            <a:xfrm>
              <a:off x="7089206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19" name="pt2718"/>
            <p:cNvSpPr/>
            <p:nvPr/>
          </p:nvSpPr>
          <p:spPr>
            <a:xfrm>
              <a:off x="7089206" y="3317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20" name="pt2719"/>
            <p:cNvSpPr/>
            <p:nvPr/>
          </p:nvSpPr>
          <p:spPr>
            <a:xfrm>
              <a:off x="7089206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21" name="pt2720"/>
            <p:cNvSpPr/>
            <p:nvPr/>
          </p:nvSpPr>
          <p:spPr>
            <a:xfrm>
              <a:off x="7089206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22" name="pt2721"/>
            <p:cNvSpPr/>
            <p:nvPr/>
          </p:nvSpPr>
          <p:spPr>
            <a:xfrm>
              <a:off x="7089206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23" name="pt2722"/>
            <p:cNvSpPr/>
            <p:nvPr/>
          </p:nvSpPr>
          <p:spPr>
            <a:xfrm>
              <a:off x="7089206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24" name="pt2723"/>
            <p:cNvSpPr/>
            <p:nvPr/>
          </p:nvSpPr>
          <p:spPr>
            <a:xfrm>
              <a:off x="7089206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25" name="pt2724"/>
            <p:cNvSpPr/>
            <p:nvPr/>
          </p:nvSpPr>
          <p:spPr>
            <a:xfrm>
              <a:off x="7089206" y="3317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26" name="pt2725"/>
            <p:cNvSpPr/>
            <p:nvPr/>
          </p:nvSpPr>
          <p:spPr>
            <a:xfrm>
              <a:off x="7089206" y="32377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27" name="pt2726"/>
            <p:cNvSpPr/>
            <p:nvPr/>
          </p:nvSpPr>
          <p:spPr>
            <a:xfrm>
              <a:off x="7089206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28" name="pt2727"/>
            <p:cNvSpPr/>
            <p:nvPr/>
          </p:nvSpPr>
          <p:spPr>
            <a:xfrm>
              <a:off x="7089206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29" name="pt2728"/>
            <p:cNvSpPr/>
            <p:nvPr/>
          </p:nvSpPr>
          <p:spPr>
            <a:xfrm>
              <a:off x="7089206" y="32377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30" name="pt2729"/>
            <p:cNvSpPr/>
            <p:nvPr/>
          </p:nvSpPr>
          <p:spPr>
            <a:xfrm>
              <a:off x="7089206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31" name="pt2730"/>
            <p:cNvSpPr/>
            <p:nvPr/>
          </p:nvSpPr>
          <p:spPr>
            <a:xfrm>
              <a:off x="7089206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32" name="pt2731"/>
            <p:cNvSpPr/>
            <p:nvPr/>
          </p:nvSpPr>
          <p:spPr>
            <a:xfrm>
              <a:off x="7089206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33" name="pt2732"/>
            <p:cNvSpPr/>
            <p:nvPr/>
          </p:nvSpPr>
          <p:spPr>
            <a:xfrm>
              <a:off x="7089206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34" name="pt2733"/>
            <p:cNvSpPr/>
            <p:nvPr/>
          </p:nvSpPr>
          <p:spPr>
            <a:xfrm>
              <a:off x="7089206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35" name="pt2734"/>
            <p:cNvSpPr/>
            <p:nvPr/>
          </p:nvSpPr>
          <p:spPr>
            <a:xfrm>
              <a:off x="7089206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36" name="pt2735"/>
            <p:cNvSpPr/>
            <p:nvPr/>
          </p:nvSpPr>
          <p:spPr>
            <a:xfrm>
              <a:off x="7089206" y="3211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37" name="pt2736"/>
            <p:cNvSpPr/>
            <p:nvPr/>
          </p:nvSpPr>
          <p:spPr>
            <a:xfrm>
              <a:off x="7089206" y="32644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38" name="pt2737"/>
            <p:cNvSpPr/>
            <p:nvPr/>
          </p:nvSpPr>
          <p:spPr>
            <a:xfrm>
              <a:off x="7089206" y="32644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39" name="pt2738"/>
            <p:cNvSpPr/>
            <p:nvPr/>
          </p:nvSpPr>
          <p:spPr>
            <a:xfrm>
              <a:off x="7089206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40" name="pt2739"/>
            <p:cNvSpPr/>
            <p:nvPr/>
          </p:nvSpPr>
          <p:spPr>
            <a:xfrm>
              <a:off x="7089206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41" name="pt2740"/>
            <p:cNvSpPr/>
            <p:nvPr/>
          </p:nvSpPr>
          <p:spPr>
            <a:xfrm>
              <a:off x="7089206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42" name="pt2741"/>
            <p:cNvSpPr/>
            <p:nvPr/>
          </p:nvSpPr>
          <p:spPr>
            <a:xfrm>
              <a:off x="7089206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43" name="pt2742"/>
            <p:cNvSpPr/>
            <p:nvPr/>
          </p:nvSpPr>
          <p:spPr>
            <a:xfrm>
              <a:off x="7089206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44" name="pt2743"/>
            <p:cNvSpPr/>
            <p:nvPr/>
          </p:nvSpPr>
          <p:spPr>
            <a:xfrm>
              <a:off x="7089206" y="32911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45" name="pt2744"/>
            <p:cNvSpPr/>
            <p:nvPr/>
          </p:nvSpPr>
          <p:spPr>
            <a:xfrm>
              <a:off x="7089206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46" name="pt2745"/>
            <p:cNvSpPr/>
            <p:nvPr/>
          </p:nvSpPr>
          <p:spPr>
            <a:xfrm>
              <a:off x="7089206" y="32377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47" name="pt2746"/>
            <p:cNvSpPr/>
            <p:nvPr/>
          </p:nvSpPr>
          <p:spPr>
            <a:xfrm>
              <a:off x="7089206" y="3211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48" name="pt2747"/>
            <p:cNvSpPr/>
            <p:nvPr/>
          </p:nvSpPr>
          <p:spPr>
            <a:xfrm>
              <a:off x="7089206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49" name="pt2748"/>
            <p:cNvSpPr/>
            <p:nvPr/>
          </p:nvSpPr>
          <p:spPr>
            <a:xfrm>
              <a:off x="7089206" y="3211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50" name="pt2749"/>
            <p:cNvSpPr/>
            <p:nvPr/>
          </p:nvSpPr>
          <p:spPr>
            <a:xfrm>
              <a:off x="7089206" y="32911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51" name="pt2750"/>
            <p:cNvSpPr/>
            <p:nvPr/>
          </p:nvSpPr>
          <p:spPr>
            <a:xfrm>
              <a:off x="7089206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52" name="pt2751"/>
            <p:cNvSpPr/>
            <p:nvPr/>
          </p:nvSpPr>
          <p:spPr>
            <a:xfrm>
              <a:off x="7089206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53" name="pt2752"/>
            <p:cNvSpPr/>
            <p:nvPr/>
          </p:nvSpPr>
          <p:spPr>
            <a:xfrm>
              <a:off x="7089206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54" name="pt2753"/>
            <p:cNvSpPr/>
            <p:nvPr/>
          </p:nvSpPr>
          <p:spPr>
            <a:xfrm>
              <a:off x="7089206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55" name="pt2754"/>
            <p:cNvSpPr/>
            <p:nvPr/>
          </p:nvSpPr>
          <p:spPr>
            <a:xfrm>
              <a:off x="7089206" y="32377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56" name="pt2755"/>
            <p:cNvSpPr/>
            <p:nvPr/>
          </p:nvSpPr>
          <p:spPr>
            <a:xfrm>
              <a:off x="7089206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57" name="pt2756"/>
            <p:cNvSpPr/>
            <p:nvPr/>
          </p:nvSpPr>
          <p:spPr>
            <a:xfrm>
              <a:off x="7621251" y="30241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58" name="pt2757"/>
            <p:cNvSpPr/>
            <p:nvPr/>
          </p:nvSpPr>
          <p:spPr>
            <a:xfrm>
              <a:off x="7621251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59" name="pt2758"/>
            <p:cNvSpPr/>
            <p:nvPr/>
          </p:nvSpPr>
          <p:spPr>
            <a:xfrm>
              <a:off x="7621251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60" name="pt2759"/>
            <p:cNvSpPr/>
            <p:nvPr/>
          </p:nvSpPr>
          <p:spPr>
            <a:xfrm>
              <a:off x="7621251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61" name="pt2760"/>
            <p:cNvSpPr/>
            <p:nvPr/>
          </p:nvSpPr>
          <p:spPr>
            <a:xfrm>
              <a:off x="7621251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62" name="pt2761"/>
            <p:cNvSpPr/>
            <p:nvPr/>
          </p:nvSpPr>
          <p:spPr>
            <a:xfrm>
              <a:off x="7621251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63" name="pt2762"/>
            <p:cNvSpPr/>
            <p:nvPr/>
          </p:nvSpPr>
          <p:spPr>
            <a:xfrm>
              <a:off x="7621251" y="32377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64" name="pt2763"/>
            <p:cNvSpPr/>
            <p:nvPr/>
          </p:nvSpPr>
          <p:spPr>
            <a:xfrm>
              <a:off x="7621251" y="31309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65" name="pt2764"/>
            <p:cNvSpPr/>
            <p:nvPr/>
          </p:nvSpPr>
          <p:spPr>
            <a:xfrm>
              <a:off x="7621251" y="32377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66" name="pt2765"/>
            <p:cNvSpPr/>
            <p:nvPr/>
          </p:nvSpPr>
          <p:spPr>
            <a:xfrm>
              <a:off x="7621251" y="29440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67" name="pt2766"/>
            <p:cNvSpPr/>
            <p:nvPr/>
          </p:nvSpPr>
          <p:spPr>
            <a:xfrm>
              <a:off x="7621251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68" name="pt2767"/>
            <p:cNvSpPr/>
            <p:nvPr/>
          </p:nvSpPr>
          <p:spPr>
            <a:xfrm>
              <a:off x="7621251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69" name="pt2768"/>
            <p:cNvSpPr/>
            <p:nvPr/>
          </p:nvSpPr>
          <p:spPr>
            <a:xfrm>
              <a:off x="7621251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70" name="pt2769"/>
            <p:cNvSpPr/>
            <p:nvPr/>
          </p:nvSpPr>
          <p:spPr>
            <a:xfrm>
              <a:off x="7621251" y="32377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71" name="pt2770"/>
            <p:cNvSpPr/>
            <p:nvPr/>
          </p:nvSpPr>
          <p:spPr>
            <a:xfrm>
              <a:off x="7621251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72" name="pt2771"/>
            <p:cNvSpPr/>
            <p:nvPr/>
          </p:nvSpPr>
          <p:spPr>
            <a:xfrm>
              <a:off x="7621251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73" name="pt2772"/>
            <p:cNvSpPr/>
            <p:nvPr/>
          </p:nvSpPr>
          <p:spPr>
            <a:xfrm>
              <a:off x="7621251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74" name="pt2773"/>
            <p:cNvSpPr/>
            <p:nvPr/>
          </p:nvSpPr>
          <p:spPr>
            <a:xfrm>
              <a:off x="7621251" y="28906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75" name="pt2774"/>
            <p:cNvSpPr/>
            <p:nvPr/>
          </p:nvSpPr>
          <p:spPr>
            <a:xfrm>
              <a:off x="7621251" y="3211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76" name="pt2775"/>
            <p:cNvSpPr/>
            <p:nvPr/>
          </p:nvSpPr>
          <p:spPr>
            <a:xfrm>
              <a:off x="7621251" y="33178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77" name="pt2776"/>
            <p:cNvSpPr/>
            <p:nvPr/>
          </p:nvSpPr>
          <p:spPr>
            <a:xfrm>
              <a:off x="7621251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78" name="pt2777"/>
            <p:cNvSpPr/>
            <p:nvPr/>
          </p:nvSpPr>
          <p:spPr>
            <a:xfrm>
              <a:off x="7621251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79" name="pt2778"/>
            <p:cNvSpPr/>
            <p:nvPr/>
          </p:nvSpPr>
          <p:spPr>
            <a:xfrm>
              <a:off x="7621251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80" name="pt2779"/>
            <p:cNvSpPr/>
            <p:nvPr/>
          </p:nvSpPr>
          <p:spPr>
            <a:xfrm>
              <a:off x="7621251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81" name="pt2780"/>
            <p:cNvSpPr/>
            <p:nvPr/>
          </p:nvSpPr>
          <p:spPr>
            <a:xfrm>
              <a:off x="7621251" y="30241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82" name="pt2781"/>
            <p:cNvSpPr/>
            <p:nvPr/>
          </p:nvSpPr>
          <p:spPr>
            <a:xfrm>
              <a:off x="7621251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83" name="pt2782"/>
            <p:cNvSpPr/>
            <p:nvPr/>
          </p:nvSpPr>
          <p:spPr>
            <a:xfrm>
              <a:off x="7621251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84" name="pt2783"/>
            <p:cNvSpPr/>
            <p:nvPr/>
          </p:nvSpPr>
          <p:spPr>
            <a:xfrm>
              <a:off x="7621251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85" name="pt2784"/>
            <p:cNvSpPr/>
            <p:nvPr/>
          </p:nvSpPr>
          <p:spPr>
            <a:xfrm>
              <a:off x="7621251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86" name="pt2785"/>
            <p:cNvSpPr/>
            <p:nvPr/>
          </p:nvSpPr>
          <p:spPr>
            <a:xfrm>
              <a:off x="7621251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87" name="pt2786"/>
            <p:cNvSpPr/>
            <p:nvPr/>
          </p:nvSpPr>
          <p:spPr>
            <a:xfrm>
              <a:off x="7621251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88" name="pt2787"/>
            <p:cNvSpPr/>
            <p:nvPr/>
          </p:nvSpPr>
          <p:spPr>
            <a:xfrm>
              <a:off x="7621251" y="28906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89" name="pt2788"/>
            <p:cNvSpPr/>
            <p:nvPr/>
          </p:nvSpPr>
          <p:spPr>
            <a:xfrm>
              <a:off x="7621251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90" name="pt2789"/>
            <p:cNvSpPr/>
            <p:nvPr/>
          </p:nvSpPr>
          <p:spPr>
            <a:xfrm>
              <a:off x="7621251" y="31576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91" name="pt2790"/>
            <p:cNvSpPr/>
            <p:nvPr/>
          </p:nvSpPr>
          <p:spPr>
            <a:xfrm>
              <a:off x="7621251" y="32110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92" name="pt2791"/>
            <p:cNvSpPr/>
            <p:nvPr/>
          </p:nvSpPr>
          <p:spPr>
            <a:xfrm>
              <a:off x="7621251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93" name="pt2792"/>
            <p:cNvSpPr/>
            <p:nvPr/>
          </p:nvSpPr>
          <p:spPr>
            <a:xfrm>
              <a:off x="7621251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94" name="pt2793"/>
            <p:cNvSpPr/>
            <p:nvPr/>
          </p:nvSpPr>
          <p:spPr>
            <a:xfrm>
              <a:off x="7621251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95" name="pt2794"/>
            <p:cNvSpPr/>
            <p:nvPr/>
          </p:nvSpPr>
          <p:spPr>
            <a:xfrm>
              <a:off x="7621251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96" name="pt2795"/>
            <p:cNvSpPr/>
            <p:nvPr/>
          </p:nvSpPr>
          <p:spPr>
            <a:xfrm>
              <a:off x="7621251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97" name="pt2796"/>
            <p:cNvSpPr/>
            <p:nvPr/>
          </p:nvSpPr>
          <p:spPr>
            <a:xfrm>
              <a:off x="7621251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98" name="pt2797"/>
            <p:cNvSpPr/>
            <p:nvPr/>
          </p:nvSpPr>
          <p:spPr>
            <a:xfrm>
              <a:off x="7621251" y="30775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99" name="pt2798"/>
            <p:cNvSpPr/>
            <p:nvPr/>
          </p:nvSpPr>
          <p:spPr>
            <a:xfrm>
              <a:off x="7621251" y="31843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00" name="pt2799"/>
            <p:cNvSpPr/>
            <p:nvPr/>
          </p:nvSpPr>
          <p:spPr>
            <a:xfrm>
              <a:off x="7621251" y="30508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01" name="pt2800"/>
            <p:cNvSpPr/>
            <p:nvPr/>
          </p:nvSpPr>
          <p:spPr>
            <a:xfrm>
              <a:off x="7621251" y="30241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02" name="pt2801"/>
            <p:cNvSpPr/>
            <p:nvPr/>
          </p:nvSpPr>
          <p:spPr>
            <a:xfrm>
              <a:off x="7621251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03" name="pt2802"/>
            <p:cNvSpPr/>
            <p:nvPr/>
          </p:nvSpPr>
          <p:spPr>
            <a:xfrm>
              <a:off x="7621251" y="32377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04" name="pt2803"/>
            <p:cNvSpPr/>
            <p:nvPr/>
          </p:nvSpPr>
          <p:spPr>
            <a:xfrm>
              <a:off x="7621251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05" name="pt2804"/>
            <p:cNvSpPr/>
            <p:nvPr/>
          </p:nvSpPr>
          <p:spPr>
            <a:xfrm>
              <a:off x="7621251" y="29974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06" name="pt2805"/>
            <p:cNvSpPr/>
            <p:nvPr/>
          </p:nvSpPr>
          <p:spPr>
            <a:xfrm>
              <a:off x="7621251" y="310424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07" name="pg2806"/>
            <p:cNvSpPr/>
            <p:nvPr/>
          </p:nvSpPr>
          <p:spPr>
            <a:xfrm>
              <a:off x="6537228" y="3540191"/>
              <a:ext cx="1149217" cy="692017"/>
            </a:xfrm>
            <a:custGeom>
              <a:avLst/>
              <a:pathLst>
                <a:path w="1149217" h="692017">
                  <a:moveTo>
                    <a:pt x="0" y="692017"/>
                  </a:moveTo>
                  <a:lnTo>
                    <a:pt x="1149217" y="692017"/>
                  </a:lnTo>
                  <a:lnTo>
                    <a:pt x="1149217" y="0"/>
                  </a:lnTo>
                  <a:lnTo>
                    <a:pt x="0" y="0"/>
                  </a:lnTo>
                  <a:close/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08" name="pl2807"/>
            <p:cNvSpPr/>
            <p:nvPr/>
          </p:nvSpPr>
          <p:spPr>
            <a:xfrm>
              <a:off x="7686446" y="3554961"/>
              <a:ext cx="0" cy="651617"/>
            </a:xfrm>
            <a:custGeom>
              <a:avLst/>
              <a:pathLst>
                <a:path w="0" h="651617">
                  <a:moveTo>
                    <a:pt x="0" y="651617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09" name="pl2808"/>
            <p:cNvSpPr/>
            <p:nvPr/>
          </p:nvSpPr>
          <p:spPr>
            <a:xfrm>
              <a:off x="7686446" y="4206578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10" name="pl2809"/>
            <p:cNvSpPr/>
            <p:nvPr/>
          </p:nvSpPr>
          <p:spPr>
            <a:xfrm>
              <a:off x="7686446" y="4097975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11" name="pl2810"/>
            <p:cNvSpPr/>
            <p:nvPr/>
          </p:nvSpPr>
          <p:spPr>
            <a:xfrm>
              <a:off x="7686446" y="3989372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12" name="pl2811"/>
            <p:cNvSpPr/>
            <p:nvPr/>
          </p:nvSpPr>
          <p:spPr>
            <a:xfrm>
              <a:off x="7686446" y="3880769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13" name="pl2812"/>
            <p:cNvSpPr/>
            <p:nvPr/>
          </p:nvSpPr>
          <p:spPr>
            <a:xfrm>
              <a:off x="7686446" y="3772166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14" name="pl2813"/>
            <p:cNvSpPr/>
            <p:nvPr/>
          </p:nvSpPr>
          <p:spPr>
            <a:xfrm>
              <a:off x="7686446" y="3663563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15" name="pl2814"/>
            <p:cNvSpPr/>
            <p:nvPr/>
          </p:nvSpPr>
          <p:spPr>
            <a:xfrm>
              <a:off x="7686446" y="3554961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16" name="tx2815"/>
            <p:cNvSpPr/>
            <p:nvPr/>
          </p:nvSpPr>
          <p:spPr>
            <a:xfrm rot="-5400000">
              <a:off x="7840720" y="4171560"/>
              <a:ext cx="55940" cy="7003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1</a:t>
              </a:r>
            </a:p>
          </p:txBody>
        </p:sp>
        <p:sp>
          <p:nvSpPr>
            <p:cNvPr id="2817" name="tx2816"/>
            <p:cNvSpPr/>
            <p:nvPr/>
          </p:nvSpPr>
          <p:spPr>
            <a:xfrm rot="-5400000">
              <a:off x="7839565" y="3953200"/>
              <a:ext cx="55940" cy="7234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3</a:t>
              </a:r>
            </a:p>
          </p:txBody>
        </p:sp>
        <p:sp>
          <p:nvSpPr>
            <p:cNvPr id="2818" name="tx2817"/>
            <p:cNvSpPr/>
            <p:nvPr/>
          </p:nvSpPr>
          <p:spPr>
            <a:xfrm rot="-5400000">
              <a:off x="7840278" y="3736707"/>
              <a:ext cx="55940" cy="7091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5</a:t>
              </a:r>
            </a:p>
          </p:txBody>
        </p:sp>
        <p:sp>
          <p:nvSpPr>
            <p:cNvPr id="2819" name="tx2818"/>
            <p:cNvSpPr/>
            <p:nvPr/>
          </p:nvSpPr>
          <p:spPr>
            <a:xfrm rot="-5400000">
              <a:off x="7841162" y="3520385"/>
              <a:ext cx="55940" cy="69151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7</a:t>
              </a:r>
            </a:p>
          </p:txBody>
        </p:sp>
        <p:sp>
          <p:nvSpPr>
            <p:cNvPr id="2820" name="pt2819"/>
            <p:cNvSpPr/>
            <p:nvPr/>
          </p:nvSpPr>
          <p:spPr>
            <a:xfrm>
              <a:off x="6557160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21" name="pt2820"/>
            <p:cNvSpPr/>
            <p:nvPr/>
          </p:nvSpPr>
          <p:spPr>
            <a:xfrm>
              <a:off x="6557160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22" name="pt2821"/>
            <p:cNvSpPr/>
            <p:nvPr/>
          </p:nvSpPr>
          <p:spPr>
            <a:xfrm>
              <a:off x="6557160" y="415136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23" name="pt2822"/>
            <p:cNvSpPr/>
            <p:nvPr/>
          </p:nvSpPr>
          <p:spPr>
            <a:xfrm>
              <a:off x="6557160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24" name="pt2823"/>
            <p:cNvSpPr/>
            <p:nvPr/>
          </p:nvSpPr>
          <p:spPr>
            <a:xfrm>
              <a:off x="6557160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25" name="pt2824"/>
            <p:cNvSpPr/>
            <p:nvPr/>
          </p:nvSpPr>
          <p:spPr>
            <a:xfrm>
              <a:off x="6557160" y="41079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26" name="pt2825"/>
            <p:cNvSpPr/>
            <p:nvPr/>
          </p:nvSpPr>
          <p:spPr>
            <a:xfrm>
              <a:off x="6557160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27" name="pt2826"/>
            <p:cNvSpPr/>
            <p:nvPr/>
          </p:nvSpPr>
          <p:spPr>
            <a:xfrm>
              <a:off x="6557160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28" name="pt2827"/>
            <p:cNvSpPr/>
            <p:nvPr/>
          </p:nvSpPr>
          <p:spPr>
            <a:xfrm>
              <a:off x="6557160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29" name="pt2828"/>
            <p:cNvSpPr/>
            <p:nvPr/>
          </p:nvSpPr>
          <p:spPr>
            <a:xfrm>
              <a:off x="6557160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30" name="pt2829"/>
            <p:cNvSpPr/>
            <p:nvPr/>
          </p:nvSpPr>
          <p:spPr>
            <a:xfrm>
              <a:off x="6557160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31" name="pt2830"/>
            <p:cNvSpPr/>
            <p:nvPr/>
          </p:nvSpPr>
          <p:spPr>
            <a:xfrm>
              <a:off x="6557160" y="41187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32" name="pt2831"/>
            <p:cNvSpPr/>
            <p:nvPr/>
          </p:nvSpPr>
          <p:spPr>
            <a:xfrm>
              <a:off x="6557160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33" name="pt2832"/>
            <p:cNvSpPr/>
            <p:nvPr/>
          </p:nvSpPr>
          <p:spPr>
            <a:xfrm>
              <a:off x="6557160" y="417308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34" name="pt2833"/>
            <p:cNvSpPr/>
            <p:nvPr/>
          </p:nvSpPr>
          <p:spPr>
            <a:xfrm>
              <a:off x="6557160" y="41622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35" name="pt2834"/>
            <p:cNvSpPr/>
            <p:nvPr/>
          </p:nvSpPr>
          <p:spPr>
            <a:xfrm>
              <a:off x="6557160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36" name="pt2835"/>
            <p:cNvSpPr/>
            <p:nvPr/>
          </p:nvSpPr>
          <p:spPr>
            <a:xfrm>
              <a:off x="6557160" y="415136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37" name="pt2836"/>
            <p:cNvSpPr/>
            <p:nvPr/>
          </p:nvSpPr>
          <p:spPr>
            <a:xfrm>
              <a:off x="6557160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38" name="pt2837"/>
            <p:cNvSpPr/>
            <p:nvPr/>
          </p:nvSpPr>
          <p:spPr>
            <a:xfrm>
              <a:off x="6557160" y="41079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39" name="pt2838"/>
            <p:cNvSpPr/>
            <p:nvPr/>
          </p:nvSpPr>
          <p:spPr>
            <a:xfrm>
              <a:off x="6557160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40" name="pt2839"/>
            <p:cNvSpPr/>
            <p:nvPr/>
          </p:nvSpPr>
          <p:spPr>
            <a:xfrm>
              <a:off x="6557160" y="41079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41" name="pt2840"/>
            <p:cNvSpPr/>
            <p:nvPr/>
          </p:nvSpPr>
          <p:spPr>
            <a:xfrm>
              <a:off x="6557160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42" name="pt2841"/>
            <p:cNvSpPr/>
            <p:nvPr/>
          </p:nvSpPr>
          <p:spPr>
            <a:xfrm>
              <a:off x="6557160" y="41839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43" name="pt2842"/>
            <p:cNvSpPr/>
            <p:nvPr/>
          </p:nvSpPr>
          <p:spPr>
            <a:xfrm>
              <a:off x="6557160" y="41079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44" name="pt2843"/>
            <p:cNvSpPr/>
            <p:nvPr/>
          </p:nvSpPr>
          <p:spPr>
            <a:xfrm>
              <a:off x="6557160" y="408620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45" name="pt2844"/>
            <p:cNvSpPr/>
            <p:nvPr/>
          </p:nvSpPr>
          <p:spPr>
            <a:xfrm>
              <a:off x="6557160" y="41187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46" name="pt2845"/>
            <p:cNvSpPr/>
            <p:nvPr/>
          </p:nvSpPr>
          <p:spPr>
            <a:xfrm>
              <a:off x="6557160" y="41187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47" name="pt2846"/>
            <p:cNvSpPr/>
            <p:nvPr/>
          </p:nvSpPr>
          <p:spPr>
            <a:xfrm>
              <a:off x="6557160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48" name="pt2847"/>
            <p:cNvSpPr/>
            <p:nvPr/>
          </p:nvSpPr>
          <p:spPr>
            <a:xfrm>
              <a:off x="6557160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49" name="pt2848"/>
            <p:cNvSpPr/>
            <p:nvPr/>
          </p:nvSpPr>
          <p:spPr>
            <a:xfrm>
              <a:off x="6557160" y="41187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50" name="pt2849"/>
            <p:cNvSpPr/>
            <p:nvPr/>
          </p:nvSpPr>
          <p:spPr>
            <a:xfrm>
              <a:off x="6557160" y="41187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51" name="pt2850"/>
            <p:cNvSpPr/>
            <p:nvPr/>
          </p:nvSpPr>
          <p:spPr>
            <a:xfrm>
              <a:off x="6557160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52" name="pt2851"/>
            <p:cNvSpPr/>
            <p:nvPr/>
          </p:nvSpPr>
          <p:spPr>
            <a:xfrm>
              <a:off x="6557160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53" name="pt2852"/>
            <p:cNvSpPr/>
            <p:nvPr/>
          </p:nvSpPr>
          <p:spPr>
            <a:xfrm>
              <a:off x="6557160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54" name="pt2853"/>
            <p:cNvSpPr/>
            <p:nvPr/>
          </p:nvSpPr>
          <p:spPr>
            <a:xfrm>
              <a:off x="6557160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55" name="pt2854"/>
            <p:cNvSpPr/>
            <p:nvPr/>
          </p:nvSpPr>
          <p:spPr>
            <a:xfrm>
              <a:off x="6557160" y="41622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56" name="pt2855"/>
            <p:cNvSpPr/>
            <p:nvPr/>
          </p:nvSpPr>
          <p:spPr>
            <a:xfrm>
              <a:off x="6557160" y="415136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57" name="pt2856"/>
            <p:cNvSpPr/>
            <p:nvPr/>
          </p:nvSpPr>
          <p:spPr>
            <a:xfrm>
              <a:off x="6557160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58" name="pt2857"/>
            <p:cNvSpPr/>
            <p:nvPr/>
          </p:nvSpPr>
          <p:spPr>
            <a:xfrm>
              <a:off x="6557160" y="415136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59" name="pt2858"/>
            <p:cNvSpPr/>
            <p:nvPr/>
          </p:nvSpPr>
          <p:spPr>
            <a:xfrm>
              <a:off x="6557160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60" name="pt2859"/>
            <p:cNvSpPr/>
            <p:nvPr/>
          </p:nvSpPr>
          <p:spPr>
            <a:xfrm>
              <a:off x="6557160" y="415136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61" name="pt2860"/>
            <p:cNvSpPr/>
            <p:nvPr/>
          </p:nvSpPr>
          <p:spPr>
            <a:xfrm>
              <a:off x="6557160" y="415136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62" name="pt2861"/>
            <p:cNvSpPr/>
            <p:nvPr/>
          </p:nvSpPr>
          <p:spPr>
            <a:xfrm>
              <a:off x="6557160" y="415136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63" name="pt2862"/>
            <p:cNvSpPr/>
            <p:nvPr/>
          </p:nvSpPr>
          <p:spPr>
            <a:xfrm>
              <a:off x="6557160" y="41187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64" name="pt2863"/>
            <p:cNvSpPr/>
            <p:nvPr/>
          </p:nvSpPr>
          <p:spPr>
            <a:xfrm>
              <a:off x="6557160" y="408620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65" name="pt2864"/>
            <p:cNvSpPr/>
            <p:nvPr/>
          </p:nvSpPr>
          <p:spPr>
            <a:xfrm>
              <a:off x="6557160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66" name="pt2865"/>
            <p:cNvSpPr/>
            <p:nvPr/>
          </p:nvSpPr>
          <p:spPr>
            <a:xfrm>
              <a:off x="6557160" y="41187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67" name="pt2866"/>
            <p:cNvSpPr/>
            <p:nvPr/>
          </p:nvSpPr>
          <p:spPr>
            <a:xfrm>
              <a:off x="6557160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68" name="pt2867"/>
            <p:cNvSpPr/>
            <p:nvPr/>
          </p:nvSpPr>
          <p:spPr>
            <a:xfrm>
              <a:off x="6557160" y="412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69" name="pt2868"/>
            <p:cNvSpPr/>
            <p:nvPr/>
          </p:nvSpPr>
          <p:spPr>
            <a:xfrm>
              <a:off x="6557160" y="41405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70" name="pt2869"/>
            <p:cNvSpPr/>
            <p:nvPr/>
          </p:nvSpPr>
          <p:spPr>
            <a:xfrm>
              <a:off x="7089206" y="37821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71" name="pt2870"/>
            <p:cNvSpPr/>
            <p:nvPr/>
          </p:nvSpPr>
          <p:spPr>
            <a:xfrm>
              <a:off x="7089206" y="380383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72" name="pt2871"/>
            <p:cNvSpPr/>
            <p:nvPr/>
          </p:nvSpPr>
          <p:spPr>
            <a:xfrm>
              <a:off x="7089206" y="376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73" name="pt2872"/>
            <p:cNvSpPr/>
            <p:nvPr/>
          </p:nvSpPr>
          <p:spPr>
            <a:xfrm>
              <a:off x="7089206" y="38581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74" name="pt2873"/>
            <p:cNvSpPr/>
            <p:nvPr/>
          </p:nvSpPr>
          <p:spPr>
            <a:xfrm>
              <a:off x="7089206" y="37929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75" name="pt2874"/>
            <p:cNvSpPr/>
            <p:nvPr/>
          </p:nvSpPr>
          <p:spPr>
            <a:xfrm>
              <a:off x="7089206" y="380383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76" name="pt2875"/>
            <p:cNvSpPr/>
            <p:nvPr/>
          </p:nvSpPr>
          <p:spPr>
            <a:xfrm>
              <a:off x="7089206" y="37821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77" name="pt2876"/>
            <p:cNvSpPr/>
            <p:nvPr/>
          </p:nvSpPr>
          <p:spPr>
            <a:xfrm>
              <a:off x="7089206" y="39341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78" name="pt2877"/>
            <p:cNvSpPr/>
            <p:nvPr/>
          </p:nvSpPr>
          <p:spPr>
            <a:xfrm>
              <a:off x="7089206" y="37929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79" name="pt2878"/>
            <p:cNvSpPr/>
            <p:nvPr/>
          </p:nvSpPr>
          <p:spPr>
            <a:xfrm>
              <a:off x="7089206" y="38689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80" name="pt2879"/>
            <p:cNvSpPr/>
            <p:nvPr/>
          </p:nvSpPr>
          <p:spPr>
            <a:xfrm>
              <a:off x="7089206" y="39124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81" name="pt2880"/>
            <p:cNvSpPr/>
            <p:nvPr/>
          </p:nvSpPr>
          <p:spPr>
            <a:xfrm>
              <a:off x="7089206" y="3836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82" name="pt2881"/>
            <p:cNvSpPr/>
            <p:nvPr/>
          </p:nvSpPr>
          <p:spPr>
            <a:xfrm>
              <a:off x="7089206" y="38581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83" name="pt2882"/>
            <p:cNvSpPr/>
            <p:nvPr/>
          </p:nvSpPr>
          <p:spPr>
            <a:xfrm>
              <a:off x="7089206" y="37821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84" name="pt2883"/>
            <p:cNvSpPr/>
            <p:nvPr/>
          </p:nvSpPr>
          <p:spPr>
            <a:xfrm>
              <a:off x="7089206" y="39015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85" name="pt2884"/>
            <p:cNvSpPr/>
            <p:nvPr/>
          </p:nvSpPr>
          <p:spPr>
            <a:xfrm>
              <a:off x="7089206" y="38146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86" name="pt2885"/>
            <p:cNvSpPr/>
            <p:nvPr/>
          </p:nvSpPr>
          <p:spPr>
            <a:xfrm>
              <a:off x="7089206" y="380383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87" name="pt2886"/>
            <p:cNvSpPr/>
            <p:nvPr/>
          </p:nvSpPr>
          <p:spPr>
            <a:xfrm>
              <a:off x="7089206" y="38472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88" name="pt2887"/>
            <p:cNvSpPr/>
            <p:nvPr/>
          </p:nvSpPr>
          <p:spPr>
            <a:xfrm>
              <a:off x="7089206" y="380383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89" name="pt2888"/>
            <p:cNvSpPr/>
            <p:nvPr/>
          </p:nvSpPr>
          <p:spPr>
            <a:xfrm>
              <a:off x="7089206" y="38689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90" name="pt2889"/>
            <p:cNvSpPr/>
            <p:nvPr/>
          </p:nvSpPr>
          <p:spPr>
            <a:xfrm>
              <a:off x="7089206" y="37712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91" name="pt2890"/>
            <p:cNvSpPr/>
            <p:nvPr/>
          </p:nvSpPr>
          <p:spPr>
            <a:xfrm>
              <a:off x="7089206" y="38581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92" name="pt2891"/>
            <p:cNvSpPr/>
            <p:nvPr/>
          </p:nvSpPr>
          <p:spPr>
            <a:xfrm>
              <a:off x="7089206" y="376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93" name="pt2892"/>
            <p:cNvSpPr/>
            <p:nvPr/>
          </p:nvSpPr>
          <p:spPr>
            <a:xfrm>
              <a:off x="7089206" y="37821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94" name="pt2893"/>
            <p:cNvSpPr/>
            <p:nvPr/>
          </p:nvSpPr>
          <p:spPr>
            <a:xfrm>
              <a:off x="7089206" y="382555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95" name="pt2894"/>
            <p:cNvSpPr/>
            <p:nvPr/>
          </p:nvSpPr>
          <p:spPr>
            <a:xfrm>
              <a:off x="7089206" y="38146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96" name="pt2895"/>
            <p:cNvSpPr/>
            <p:nvPr/>
          </p:nvSpPr>
          <p:spPr>
            <a:xfrm>
              <a:off x="7089206" y="37712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97" name="pt2896"/>
            <p:cNvSpPr/>
            <p:nvPr/>
          </p:nvSpPr>
          <p:spPr>
            <a:xfrm>
              <a:off x="7089206" y="37495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98" name="pt2897"/>
            <p:cNvSpPr/>
            <p:nvPr/>
          </p:nvSpPr>
          <p:spPr>
            <a:xfrm>
              <a:off x="7089206" y="380383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99" name="pt2898"/>
            <p:cNvSpPr/>
            <p:nvPr/>
          </p:nvSpPr>
          <p:spPr>
            <a:xfrm>
              <a:off x="7089206" y="39124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00" name="pt2899"/>
            <p:cNvSpPr/>
            <p:nvPr/>
          </p:nvSpPr>
          <p:spPr>
            <a:xfrm>
              <a:off x="7089206" y="38798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01" name="pt2900"/>
            <p:cNvSpPr/>
            <p:nvPr/>
          </p:nvSpPr>
          <p:spPr>
            <a:xfrm>
              <a:off x="7089206" y="38907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02" name="pt2901"/>
            <p:cNvSpPr/>
            <p:nvPr/>
          </p:nvSpPr>
          <p:spPr>
            <a:xfrm>
              <a:off x="7089206" y="386899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03" name="pt2902"/>
            <p:cNvSpPr/>
            <p:nvPr/>
          </p:nvSpPr>
          <p:spPr>
            <a:xfrm>
              <a:off x="7089206" y="3738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04" name="pt2903"/>
            <p:cNvSpPr/>
            <p:nvPr/>
          </p:nvSpPr>
          <p:spPr>
            <a:xfrm>
              <a:off x="7089206" y="380383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05" name="pt2904"/>
            <p:cNvSpPr/>
            <p:nvPr/>
          </p:nvSpPr>
          <p:spPr>
            <a:xfrm>
              <a:off x="7089206" y="380383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06" name="pt2905"/>
            <p:cNvSpPr/>
            <p:nvPr/>
          </p:nvSpPr>
          <p:spPr>
            <a:xfrm>
              <a:off x="7089206" y="378211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07" name="pt2906"/>
            <p:cNvSpPr/>
            <p:nvPr/>
          </p:nvSpPr>
          <p:spPr>
            <a:xfrm>
              <a:off x="7089206" y="38146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08" name="pt2907"/>
            <p:cNvSpPr/>
            <p:nvPr/>
          </p:nvSpPr>
          <p:spPr>
            <a:xfrm>
              <a:off x="7089206" y="38472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09" name="pt2908"/>
            <p:cNvSpPr/>
            <p:nvPr/>
          </p:nvSpPr>
          <p:spPr>
            <a:xfrm>
              <a:off x="7089206" y="38581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10" name="pt2909"/>
            <p:cNvSpPr/>
            <p:nvPr/>
          </p:nvSpPr>
          <p:spPr>
            <a:xfrm>
              <a:off x="7089206" y="38146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11" name="pt2910"/>
            <p:cNvSpPr/>
            <p:nvPr/>
          </p:nvSpPr>
          <p:spPr>
            <a:xfrm>
              <a:off x="7089206" y="37929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12" name="pt2911"/>
            <p:cNvSpPr/>
            <p:nvPr/>
          </p:nvSpPr>
          <p:spPr>
            <a:xfrm>
              <a:off x="7089206" y="38581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13" name="pt2912"/>
            <p:cNvSpPr/>
            <p:nvPr/>
          </p:nvSpPr>
          <p:spPr>
            <a:xfrm>
              <a:off x="7089206" y="39341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14" name="pt2913"/>
            <p:cNvSpPr/>
            <p:nvPr/>
          </p:nvSpPr>
          <p:spPr>
            <a:xfrm>
              <a:off x="7089206" y="3836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15" name="pt2914"/>
            <p:cNvSpPr/>
            <p:nvPr/>
          </p:nvSpPr>
          <p:spPr>
            <a:xfrm>
              <a:off x="7089206" y="3836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16" name="pt2915"/>
            <p:cNvSpPr/>
            <p:nvPr/>
          </p:nvSpPr>
          <p:spPr>
            <a:xfrm>
              <a:off x="7089206" y="3836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17" name="pt2916"/>
            <p:cNvSpPr/>
            <p:nvPr/>
          </p:nvSpPr>
          <p:spPr>
            <a:xfrm>
              <a:off x="7089206" y="382555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18" name="pt2917"/>
            <p:cNvSpPr/>
            <p:nvPr/>
          </p:nvSpPr>
          <p:spPr>
            <a:xfrm>
              <a:off x="7089206" y="396674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19" name="pt2918"/>
            <p:cNvSpPr/>
            <p:nvPr/>
          </p:nvSpPr>
          <p:spPr>
            <a:xfrm>
              <a:off x="7089206" y="38472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20" name="pt2919"/>
            <p:cNvSpPr/>
            <p:nvPr/>
          </p:nvSpPr>
          <p:spPr>
            <a:xfrm>
              <a:off x="7621251" y="36409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21" name="pt2920"/>
            <p:cNvSpPr/>
            <p:nvPr/>
          </p:nvSpPr>
          <p:spPr>
            <a:xfrm>
              <a:off x="7621251" y="3738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22" name="pt2921"/>
            <p:cNvSpPr/>
            <p:nvPr/>
          </p:nvSpPr>
          <p:spPr>
            <a:xfrm>
              <a:off x="7621251" y="36517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23" name="pt2922"/>
            <p:cNvSpPr/>
            <p:nvPr/>
          </p:nvSpPr>
          <p:spPr>
            <a:xfrm>
              <a:off x="7621251" y="3684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24" name="pt2923"/>
            <p:cNvSpPr/>
            <p:nvPr/>
          </p:nvSpPr>
          <p:spPr>
            <a:xfrm>
              <a:off x="7621251" y="36626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25" name="pt2924"/>
            <p:cNvSpPr/>
            <p:nvPr/>
          </p:nvSpPr>
          <p:spPr>
            <a:xfrm>
              <a:off x="7621251" y="35757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26" name="pt2925"/>
            <p:cNvSpPr/>
            <p:nvPr/>
          </p:nvSpPr>
          <p:spPr>
            <a:xfrm>
              <a:off x="7621251" y="380383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27" name="pt2926"/>
            <p:cNvSpPr/>
            <p:nvPr/>
          </p:nvSpPr>
          <p:spPr>
            <a:xfrm>
              <a:off x="7621251" y="36083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28" name="pt2927"/>
            <p:cNvSpPr/>
            <p:nvPr/>
          </p:nvSpPr>
          <p:spPr>
            <a:xfrm>
              <a:off x="7621251" y="36626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29" name="pt2928"/>
            <p:cNvSpPr/>
            <p:nvPr/>
          </p:nvSpPr>
          <p:spPr>
            <a:xfrm>
              <a:off x="7621251" y="36300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30" name="pt2929"/>
            <p:cNvSpPr/>
            <p:nvPr/>
          </p:nvSpPr>
          <p:spPr>
            <a:xfrm>
              <a:off x="7621251" y="3738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31" name="pt2930"/>
            <p:cNvSpPr/>
            <p:nvPr/>
          </p:nvSpPr>
          <p:spPr>
            <a:xfrm>
              <a:off x="7621251" y="37169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32" name="pt2931"/>
            <p:cNvSpPr/>
            <p:nvPr/>
          </p:nvSpPr>
          <p:spPr>
            <a:xfrm>
              <a:off x="7621251" y="36952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33" name="pt2932"/>
            <p:cNvSpPr/>
            <p:nvPr/>
          </p:nvSpPr>
          <p:spPr>
            <a:xfrm>
              <a:off x="7621251" y="37495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34" name="pt2933"/>
            <p:cNvSpPr/>
            <p:nvPr/>
          </p:nvSpPr>
          <p:spPr>
            <a:xfrm>
              <a:off x="7621251" y="3738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35" name="pt2934"/>
            <p:cNvSpPr/>
            <p:nvPr/>
          </p:nvSpPr>
          <p:spPr>
            <a:xfrm>
              <a:off x="7621251" y="37169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36" name="pt2935"/>
            <p:cNvSpPr/>
            <p:nvPr/>
          </p:nvSpPr>
          <p:spPr>
            <a:xfrm>
              <a:off x="7621251" y="36952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37" name="pt2936"/>
            <p:cNvSpPr/>
            <p:nvPr/>
          </p:nvSpPr>
          <p:spPr>
            <a:xfrm>
              <a:off x="7621251" y="356491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38" name="pt2937"/>
            <p:cNvSpPr/>
            <p:nvPr/>
          </p:nvSpPr>
          <p:spPr>
            <a:xfrm>
              <a:off x="7621251" y="35431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39" name="pt2938"/>
            <p:cNvSpPr/>
            <p:nvPr/>
          </p:nvSpPr>
          <p:spPr>
            <a:xfrm>
              <a:off x="7621251" y="37495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40" name="pt2939"/>
            <p:cNvSpPr/>
            <p:nvPr/>
          </p:nvSpPr>
          <p:spPr>
            <a:xfrm>
              <a:off x="7621251" y="36735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41" name="pt2940"/>
            <p:cNvSpPr/>
            <p:nvPr/>
          </p:nvSpPr>
          <p:spPr>
            <a:xfrm>
              <a:off x="7621251" y="376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42" name="pt2941"/>
            <p:cNvSpPr/>
            <p:nvPr/>
          </p:nvSpPr>
          <p:spPr>
            <a:xfrm>
              <a:off x="7621251" y="356491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43" name="pt2942"/>
            <p:cNvSpPr/>
            <p:nvPr/>
          </p:nvSpPr>
          <p:spPr>
            <a:xfrm>
              <a:off x="7621251" y="376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44" name="pt2943"/>
            <p:cNvSpPr/>
            <p:nvPr/>
          </p:nvSpPr>
          <p:spPr>
            <a:xfrm>
              <a:off x="7621251" y="36735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45" name="pt2944"/>
            <p:cNvSpPr/>
            <p:nvPr/>
          </p:nvSpPr>
          <p:spPr>
            <a:xfrm>
              <a:off x="7621251" y="36409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46" name="pt2945"/>
            <p:cNvSpPr/>
            <p:nvPr/>
          </p:nvSpPr>
          <p:spPr>
            <a:xfrm>
              <a:off x="7621251" y="37712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47" name="pt2946"/>
            <p:cNvSpPr/>
            <p:nvPr/>
          </p:nvSpPr>
          <p:spPr>
            <a:xfrm>
              <a:off x="7621251" y="376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48" name="pt2947"/>
            <p:cNvSpPr/>
            <p:nvPr/>
          </p:nvSpPr>
          <p:spPr>
            <a:xfrm>
              <a:off x="7621251" y="3684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49" name="pt2948"/>
            <p:cNvSpPr/>
            <p:nvPr/>
          </p:nvSpPr>
          <p:spPr>
            <a:xfrm>
              <a:off x="7621251" y="36626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50" name="pt2949"/>
            <p:cNvSpPr/>
            <p:nvPr/>
          </p:nvSpPr>
          <p:spPr>
            <a:xfrm>
              <a:off x="7621251" y="36300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51" name="pt2950"/>
            <p:cNvSpPr/>
            <p:nvPr/>
          </p:nvSpPr>
          <p:spPr>
            <a:xfrm>
              <a:off x="7621251" y="359749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52" name="pt2951"/>
            <p:cNvSpPr/>
            <p:nvPr/>
          </p:nvSpPr>
          <p:spPr>
            <a:xfrm>
              <a:off x="7621251" y="3684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53" name="pt2952"/>
            <p:cNvSpPr/>
            <p:nvPr/>
          </p:nvSpPr>
          <p:spPr>
            <a:xfrm>
              <a:off x="7621251" y="3738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54" name="pt2953"/>
            <p:cNvSpPr/>
            <p:nvPr/>
          </p:nvSpPr>
          <p:spPr>
            <a:xfrm>
              <a:off x="7621251" y="3684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55" name="pt2954"/>
            <p:cNvSpPr/>
            <p:nvPr/>
          </p:nvSpPr>
          <p:spPr>
            <a:xfrm>
              <a:off x="7621251" y="36300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56" name="pt2955"/>
            <p:cNvSpPr/>
            <p:nvPr/>
          </p:nvSpPr>
          <p:spPr>
            <a:xfrm>
              <a:off x="7621251" y="3684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57" name="pt2956"/>
            <p:cNvSpPr/>
            <p:nvPr/>
          </p:nvSpPr>
          <p:spPr>
            <a:xfrm>
              <a:off x="7621251" y="369523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58" name="pt2957"/>
            <p:cNvSpPr/>
            <p:nvPr/>
          </p:nvSpPr>
          <p:spPr>
            <a:xfrm>
              <a:off x="7621251" y="37712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59" name="pt2958"/>
            <p:cNvSpPr/>
            <p:nvPr/>
          </p:nvSpPr>
          <p:spPr>
            <a:xfrm>
              <a:off x="7621251" y="37060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60" name="pt2959"/>
            <p:cNvSpPr/>
            <p:nvPr/>
          </p:nvSpPr>
          <p:spPr>
            <a:xfrm>
              <a:off x="7621251" y="36843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61" name="pt2960"/>
            <p:cNvSpPr/>
            <p:nvPr/>
          </p:nvSpPr>
          <p:spPr>
            <a:xfrm>
              <a:off x="7621251" y="3738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62" name="pt2961"/>
            <p:cNvSpPr/>
            <p:nvPr/>
          </p:nvSpPr>
          <p:spPr>
            <a:xfrm>
              <a:off x="7621251" y="3738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63" name="pt2962"/>
            <p:cNvSpPr/>
            <p:nvPr/>
          </p:nvSpPr>
          <p:spPr>
            <a:xfrm>
              <a:off x="7621251" y="36517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64" name="pt2963"/>
            <p:cNvSpPr/>
            <p:nvPr/>
          </p:nvSpPr>
          <p:spPr>
            <a:xfrm>
              <a:off x="7621251" y="36735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65" name="pt2964"/>
            <p:cNvSpPr/>
            <p:nvPr/>
          </p:nvSpPr>
          <p:spPr>
            <a:xfrm>
              <a:off x="7621251" y="372781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66" name="pt2965"/>
            <p:cNvSpPr/>
            <p:nvPr/>
          </p:nvSpPr>
          <p:spPr>
            <a:xfrm>
              <a:off x="7621251" y="37495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67" name="pt2966"/>
            <p:cNvSpPr/>
            <p:nvPr/>
          </p:nvSpPr>
          <p:spPr>
            <a:xfrm>
              <a:off x="7621251" y="372781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68" name="pt2967"/>
            <p:cNvSpPr/>
            <p:nvPr/>
          </p:nvSpPr>
          <p:spPr>
            <a:xfrm>
              <a:off x="7621251" y="37060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69" name="pt2968"/>
            <p:cNvSpPr/>
            <p:nvPr/>
          </p:nvSpPr>
          <p:spPr>
            <a:xfrm>
              <a:off x="7621251" y="37386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70" name="pg2969"/>
            <p:cNvSpPr/>
            <p:nvPr/>
          </p:nvSpPr>
          <p:spPr>
            <a:xfrm>
              <a:off x="6537228" y="4352909"/>
              <a:ext cx="1149217" cy="692017"/>
            </a:xfrm>
            <a:custGeom>
              <a:avLst/>
              <a:pathLst>
                <a:path w="1149217" h="692017">
                  <a:moveTo>
                    <a:pt x="0" y="692017"/>
                  </a:moveTo>
                  <a:lnTo>
                    <a:pt x="1149217" y="692017"/>
                  </a:lnTo>
                  <a:lnTo>
                    <a:pt x="1149217" y="0"/>
                  </a:lnTo>
                  <a:lnTo>
                    <a:pt x="0" y="0"/>
                  </a:lnTo>
                  <a:close/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71" name="pt2970"/>
            <p:cNvSpPr/>
            <p:nvPr/>
          </p:nvSpPr>
          <p:spPr>
            <a:xfrm>
              <a:off x="655716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72" name="pt2971"/>
            <p:cNvSpPr/>
            <p:nvPr/>
          </p:nvSpPr>
          <p:spPr>
            <a:xfrm>
              <a:off x="655716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73" name="pt2972"/>
            <p:cNvSpPr/>
            <p:nvPr/>
          </p:nvSpPr>
          <p:spPr>
            <a:xfrm>
              <a:off x="655716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74" name="pt2973"/>
            <p:cNvSpPr/>
            <p:nvPr/>
          </p:nvSpPr>
          <p:spPr>
            <a:xfrm>
              <a:off x="655716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75" name="pt2974"/>
            <p:cNvSpPr/>
            <p:nvPr/>
          </p:nvSpPr>
          <p:spPr>
            <a:xfrm>
              <a:off x="655716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76" name="pt2975"/>
            <p:cNvSpPr/>
            <p:nvPr/>
          </p:nvSpPr>
          <p:spPr>
            <a:xfrm>
              <a:off x="6557160" y="4916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77" name="pt2976"/>
            <p:cNvSpPr/>
            <p:nvPr/>
          </p:nvSpPr>
          <p:spPr>
            <a:xfrm>
              <a:off x="6557160" y="494326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78" name="pt2977"/>
            <p:cNvSpPr/>
            <p:nvPr/>
          </p:nvSpPr>
          <p:spPr>
            <a:xfrm>
              <a:off x="655716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79" name="pt2978"/>
            <p:cNvSpPr/>
            <p:nvPr/>
          </p:nvSpPr>
          <p:spPr>
            <a:xfrm>
              <a:off x="655716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80" name="pt2979"/>
            <p:cNvSpPr/>
            <p:nvPr/>
          </p:nvSpPr>
          <p:spPr>
            <a:xfrm>
              <a:off x="6557160" y="49966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81" name="pt2980"/>
            <p:cNvSpPr/>
            <p:nvPr/>
          </p:nvSpPr>
          <p:spPr>
            <a:xfrm>
              <a:off x="655716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82" name="pt2981"/>
            <p:cNvSpPr/>
            <p:nvPr/>
          </p:nvSpPr>
          <p:spPr>
            <a:xfrm>
              <a:off x="655716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83" name="pt2982"/>
            <p:cNvSpPr/>
            <p:nvPr/>
          </p:nvSpPr>
          <p:spPr>
            <a:xfrm>
              <a:off x="6557160" y="49966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84" name="pt2983"/>
            <p:cNvSpPr/>
            <p:nvPr/>
          </p:nvSpPr>
          <p:spPr>
            <a:xfrm>
              <a:off x="6557160" y="49966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85" name="pt2984"/>
            <p:cNvSpPr/>
            <p:nvPr/>
          </p:nvSpPr>
          <p:spPr>
            <a:xfrm>
              <a:off x="655716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86" name="pt2985"/>
            <p:cNvSpPr/>
            <p:nvPr/>
          </p:nvSpPr>
          <p:spPr>
            <a:xfrm>
              <a:off x="6557160" y="4916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87" name="pt2986"/>
            <p:cNvSpPr/>
            <p:nvPr/>
          </p:nvSpPr>
          <p:spPr>
            <a:xfrm>
              <a:off x="6557160" y="4916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88" name="pt2987"/>
            <p:cNvSpPr/>
            <p:nvPr/>
          </p:nvSpPr>
          <p:spPr>
            <a:xfrm>
              <a:off x="6557160" y="494326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89" name="pt2988"/>
            <p:cNvSpPr/>
            <p:nvPr/>
          </p:nvSpPr>
          <p:spPr>
            <a:xfrm>
              <a:off x="6557160" y="494326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90" name="pt2989"/>
            <p:cNvSpPr/>
            <p:nvPr/>
          </p:nvSpPr>
          <p:spPr>
            <a:xfrm>
              <a:off x="6557160" y="494326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91" name="pt2990"/>
            <p:cNvSpPr/>
            <p:nvPr/>
          </p:nvSpPr>
          <p:spPr>
            <a:xfrm>
              <a:off x="655716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92" name="pt2991"/>
            <p:cNvSpPr/>
            <p:nvPr/>
          </p:nvSpPr>
          <p:spPr>
            <a:xfrm>
              <a:off x="6557160" y="4916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93" name="pt2992"/>
            <p:cNvSpPr/>
            <p:nvPr/>
          </p:nvSpPr>
          <p:spPr>
            <a:xfrm>
              <a:off x="655716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94" name="pt2993"/>
            <p:cNvSpPr/>
            <p:nvPr/>
          </p:nvSpPr>
          <p:spPr>
            <a:xfrm>
              <a:off x="6557160" y="48898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95" name="pt2994"/>
            <p:cNvSpPr/>
            <p:nvPr/>
          </p:nvSpPr>
          <p:spPr>
            <a:xfrm>
              <a:off x="655716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96" name="pt2995"/>
            <p:cNvSpPr/>
            <p:nvPr/>
          </p:nvSpPr>
          <p:spPr>
            <a:xfrm>
              <a:off x="655716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97" name="pt2996"/>
            <p:cNvSpPr/>
            <p:nvPr/>
          </p:nvSpPr>
          <p:spPr>
            <a:xfrm>
              <a:off x="6557160" y="4916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98" name="pt2997"/>
            <p:cNvSpPr/>
            <p:nvPr/>
          </p:nvSpPr>
          <p:spPr>
            <a:xfrm>
              <a:off x="655716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99" name="pt2998"/>
            <p:cNvSpPr/>
            <p:nvPr/>
          </p:nvSpPr>
          <p:spPr>
            <a:xfrm>
              <a:off x="655716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00" name="pt2999"/>
            <p:cNvSpPr/>
            <p:nvPr/>
          </p:nvSpPr>
          <p:spPr>
            <a:xfrm>
              <a:off x="655716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01" name="pt3000"/>
            <p:cNvSpPr/>
            <p:nvPr/>
          </p:nvSpPr>
          <p:spPr>
            <a:xfrm>
              <a:off x="655716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02" name="pt3001"/>
            <p:cNvSpPr/>
            <p:nvPr/>
          </p:nvSpPr>
          <p:spPr>
            <a:xfrm>
              <a:off x="6557160" y="4916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03" name="pt3002"/>
            <p:cNvSpPr/>
            <p:nvPr/>
          </p:nvSpPr>
          <p:spPr>
            <a:xfrm>
              <a:off x="6557160" y="49966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04" name="pt3003"/>
            <p:cNvSpPr/>
            <p:nvPr/>
          </p:nvSpPr>
          <p:spPr>
            <a:xfrm>
              <a:off x="655716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05" name="pt3004"/>
            <p:cNvSpPr/>
            <p:nvPr/>
          </p:nvSpPr>
          <p:spPr>
            <a:xfrm>
              <a:off x="655716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06" name="pt3005"/>
            <p:cNvSpPr/>
            <p:nvPr/>
          </p:nvSpPr>
          <p:spPr>
            <a:xfrm>
              <a:off x="655716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07" name="pt3006"/>
            <p:cNvSpPr/>
            <p:nvPr/>
          </p:nvSpPr>
          <p:spPr>
            <a:xfrm>
              <a:off x="655716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08" name="pt3007"/>
            <p:cNvSpPr/>
            <p:nvPr/>
          </p:nvSpPr>
          <p:spPr>
            <a:xfrm>
              <a:off x="6557160" y="49966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09" name="pt3008"/>
            <p:cNvSpPr/>
            <p:nvPr/>
          </p:nvSpPr>
          <p:spPr>
            <a:xfrm>
              <a:off x="655716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10" name="pt3009"/>
            <p:cNvSpPr/>
            <p:nvPr/>
          </p:nvSpPr>
          <p:spPr>
            <a:xfrm>
              <a:off x="655716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11" name="pt3010"/>
            <p:cNvSpPr/>
            <p:nvPr/>
          </p:nvSpPr>
          <p:spPr>
            <a:xfrm>
              <a:off x="6557160" y="494326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12" name="pt3011"/>
            <p:cNvSpPr/>
            <p:nvPr/>
          </p:nvSpPr>
          <p:spPr>
            <a:xfrm>
              <a:off x="6557160" y="494326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13" name="pt3012"/>
            <p:cNvSpPr/>
            <p:nvPr/>
          </p:nvSpPr>
          <p:spPr>
            <a:xfrm>
              <a:off x="655716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14" name="pt3013"/>
            <p:cNvSpPr/>
            <p:nvPr/>
          </p:nvSpPr>
          <p:spPr>
            <a:xfrm>
              <a:off x="6557160" y="48631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15" name="pt3014"/>
            <p:cNvSpPr/>
            <p:nvPr/>
          </p:nvSpPr>
          <p:spPr>
            <a:xfrm>
              <a:off x="6557160" y="4916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16" name="pt3015"/>
            <p:cNvSpPr/>
            <p:nvPr/>
          </p:nvSpPr>
          <p:spPr>
            <a:xfrm>
              <a:off x="6557160" y="494326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17" name="pt3016"/>
            <p:cNvSpPr/>
            <p:nvPr/>
          </p:nvSpPr>
          <p:spPr>
            <a:xfrm>
              <a:off x="655716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18" name="pt3017"/>
            <p:cNvSpPr/>
            <p:nvPr/>
          </p:nvSpPr>
          <p:spPr>
            <a:xfrm>
              <a:off x="655716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19" name="pt3018"/>
            <p:cNvSpPr/>
            <p:nvPr/>
          </p:nvSpPr>
          <p:spPr>
            <a:xfrm>
              <a:off x="655716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20" name="pt3019"/>
            <p:cNvSpPr/>
            <p:nvPr/>
          </p:nvSpPr>
          <p:spPr>
            <a:xfrm>
              <a:off x="6557160" y="49699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21" name="pt3020"/>
            <p:cNvSpPr/>
            <p:nvPr/>
          </p:nvSpPr>
          <p:spPr>
            <a:xfrm>
              <a:off x="7089206" y="46495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22" name="pt3021"/>
            <p:cNvSpPr/>
            <p:nvPr/>
          </p:nvSpPr>
          <p:spPr>
            <a:xfrm>
              <a:off x="7089206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23" name="pt3022"/>
            <p:cNvSpPr/>
            <p:nvPr/>
          </p:nvSpPr>
          <p:spPr>
            <a:xfrm>
              <a:off x="7089206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24" name="pt3023"/>
            <p:cNvSpPr/>
            <p:nvPr/>
          </p:nvSpPr>
          <p:spPr>
            <a:xfrm>
              <a:off x="7089206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25" name="pt3024"/>
            <p:cNvSpPr/>
            <p:nvPr/>
          </p:nvSpPr>
          <p:spPr>
            <a:xfrm>
              <a:off x="7089206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26" name="pt3025"/>
            <p:cNvSpPr/>
            <p:nvPr/>
          </p:nvSpPr>
          <p:spPr>
            <a:xfrm>
              <a:off x="7089206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27" name="pt3026"/>
            <p:cNvSpPr/>
            <p:nvPr/>
          </p:nvSpPr>
          <p:spPr>
            <a:xfrm>
              <a:off x="7089206" y="45961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28" name="pt3027"/>
            <p:cNvSpPr/>
            <p:nvPr/>
          </p:nvSpPr>
          <p:spPr>
            <a:xfrm>
              <a:off x="7089206" y="47563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29" name="pt3028"/>
            <p:cNvSpPr/>
            <p:nvPr/>
          </p:nvSpPr>
          <p:spPr>
            <a:xfrm>
              <a:off x="7089206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30" name="pt3029"/>
            <p:cNvSpPr/>
            <p:nvPr/>
          </p:nvSpPr>
          <p:spPr>
            <a:xfrm>
              <a:off x="7089206" y="46495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31" name="pt3030"/>
            <p:cNvSpPr/>
            <p:nvPr/>
          </p:nvSpPr>
          <p:spPr>
            <a:xfrm>
              <a:off x="7089206" y="47563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32" name="pt3031"/>
            <p:cNvSpPr/>
            <p:nvPr/>
          </p:nvSpPr>
          <p:spPr>
            <a:xfrm>
              <a:off x="7089206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33" name="pt3032"/>
            <p:cNvSpPr/>
            <p:nvPr/>
          </p:nvSpPr>
          <p:spPr>
            <a:xfrm>
              <a:off x="7089206" y="47563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34" name="pt3033"/>
            <p:cNvSpPr/>
            <p:nvPr/>
          </p:nvSpPr>
          <p:spPr>
            <a:xfrm>
              <a:off x="7089206" y="46495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35" name="pt3034"/>
            <p:cNvSpPr/>
            <p:nvPr/>
          </p:nvSpPr>
          <p:spPr>
            <a:xfrm>
              <a:off x="7089206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36" name="pt3035"/>
            <p:cNvSpPr/>
            <p:nvPr/>
          </p:nvSpPr>
          <p:spPr>
            <a:xfrm>
              <a:off x="7089206" y="46495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37" name="pt3036"/>
            <p:cNvSpPr/>
            <p:nvPr/>
          </p:nvSpPr>
          <p:spPr>
            <a:xfrm>
              <a:off x="7089206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38" name="pt3037"/>
            <p:cNvSpPr/>
            <p:nvPr/>
          </p:nvSpPr>
          <p:spPr>
            <a:xfrm>
              <a:off x="7089206" y="47563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39" name="pt3038"/>
            <p:cNvSpPr/>
            <p:nvPr/>
          </p:nvSpPr>
          <p:spPr>
            <a:xfrm>
              <a:off x="7089206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40" name="pt3039"/>
            <p:cNvSpPr/>
            <p:nvPr/>
          </p:nvSpPr>
          <p:spPr>
            <a:xfrm>
              <a:off x="7089206" y="47296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41" name="pt3040"/>
            <p:cNvSpPr/>
            <p:nvPr/>
          </p:nvSpPr>
          <p:spPr>
            <a:xfrm>
              <a:off x="7089206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42" name="pt3041"/>
            <p:cNvSpPr/>
            <p:nvPr/>
          </p:nvSpPr>
          <p:spPr>
            <a:xfrm>
              <a:off x="7089206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43" name="pt3042"/>
            <p:cNvSpPr/>
            <p:nvPr/>
          </p:nvSpPr>
          <p:spPr>
            <a:xfrm>
              <a:off x="7089206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44" name="pt3043"/>
            <p:cNvSpPr/>
            <p:nvPr/>
          </p:nvSpPr>
          <p:spPr>
            <a:xfrm>
              <a:off x="7089206" y="47029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45" name="pt3044"/>
            <p:cNvSpPr/>
            <p:nvPr/>
          </p:nvSpPr>
          <p:spPr>
            <a:xfrm>
              <a:off x="7089206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46" name="pt3045"/>
            <p:cNvSpPr/>
            <p:nvPr/>
          </p:nvSpPr>
          <p:spPr>
            <a:xfrm>
              <a:off x="7089206" y="46495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47" name="pt3046"/>
            <p:cNvSpPr/>
            <p:nvPr/>
          </p:nvSpPr>
          <p:spPr>
            <a:xfrm>
              <a:off x="7089206" y="46495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48" name="pt3047"/>
            <p:cNvSpPr/>
            <p:nvPr/>
          </p:nvSpPr>
          <p:spPr>
            <a:xfrm>
              <a:off x="7089206" y="45694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49" name="pt3048"/>
            <p:cNvSpPr/>
            <p:nvPr/>
          </p:nvSpPr>
          <p:spPr>
            <a:xfrm>
              <a:off x="7089206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50" name="pt3049"/>
            <p:cNvSpPr/>
            <p:nvPr/>
          </p:nvSpPr>
          <p:spPr>
            <a:xfrm>
              <a:off x="7089206" y="47563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51" name="pt3050"/>
            <p:cNvSpPr/>
            <p:nvPr/>
          </p:nvSpPr>
          <p:spPr>
            <a:xfrm>
              <a:off x="7089206" y="47296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52" name="pt3051"/>
            <p:cNvSpPr/>
            <p:nvPr/>
          </p:nvSpPr>
          <p:spPr>
            <a:xfrm>
              <a:off x="7089206" y="47563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53" name="pt3052"/>
            <p:cNvSpPr/>
            <p:nvPr/>
          </p:nvSpPr>
          <p:spPr>
            <a:xfrm>
              <a:off x="7089206" y="47029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54" name="pt3053"/>
            <p:cNvSpPr/>
            <p:nvPr/>
          </p:nvSpPr>
          <p:spPr>
            <a:xfrm>
              <a:off x="7089206" y="45961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55" name="pt3054"/>
            <p:cNvSpPr/>
            <p:nvPr/>
          </p:nvSpPr>
          <p:spPr>
            <a:xfrm>
              <a:off x="7089206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56" name="pt3055"/>
            <p:cNvSpPr/>
            <p:nvPr/>
          </p:nvSpPr>
          <p:spPr>
            <a:xfrm>
              <a:off x="7089206" y="45961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57" name="pt3056"/>
            <p:cNvSpPr/>
            <p:nvPr/>
          </p:nvSpPr>
          <p:spPr>
            <a:xfrm>
              <a:off x="7089206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58" name="pt3057"/>
            <p:cNvSpPr/>
            <p:nvPr/>
          </p:nvSpPr>
          <p:spPr>
            <a:xfrm>
              <a:off x="7089206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59" name="pt3058"/>
            <p:cNvSpPr/>
            <p:nvPr/>
          </p:nvSpPr>
          <p:spPr>
            <a:xfrm>
              <a:off x="7089206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60" name="pt3059"/>
            <p:cNvSpPr/>
            <p:nvPr/>
          </p:nvSpPr>
          <p:spPr>
            <a:xfrm>
              <a:off x="7089206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61" name="pt3060"/>
            <p:cNvSpPr/>
            <p:nvPr/>
          </p:nvSpPr>
          <p:spPr>
            <a:xfrm>
              <a:off x="7089206" y="47029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62" name="pt3061"/>
            <p:cNvSpPr/>
            <p:nvPr/>
          </p:nvSpPr>
          <p:spPr>
            <a:xfrm>
              <a:off x="7089206" y="46495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63" name="pt3062"/>
            <p:cNvSpPr/>
            <p:nvPr/>
          </p:nvSpPr>
          <p:spPr>
            <a:xfrm>
              <a:off x="7089206" y="47029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64" name="pt3063"/>
            <p:cNvSpPr/>
            <p:nvPr/>
          </p:nvSpPr>
          <p:spPr>
            <a:xfrm>
              <a:off x="7089206" y="47563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65" name="pt3064"/>
            <p:cNvSpPr/>
            <p:nvPr/>
          </p:nvSpPr>
          <p:spPr>
            <a:xfrm>
              <a:off x="7089206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66" name="pt3065"/>
            <p:cNvSpPr/>
            <p:nvPr/>
          </p:nvSpPr>
          <p:spPr>
            <a:xfrm>
              <a:off x="7089206" y="47029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67" name="pt3066"/>
            <p:cNvSpPr/>
            <p:nvPr/>
          </p:nvSpPr>
          <p:spPr>
            <a:xfrm>
              <a:off x="7089206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68" name="pt3067"/>
            <p:cNvSpPr/>
            <p:nvPr/>
          </p:nvSpPr>
          <p:spPr>
            <a:xfrm>
              <a:off x="7089206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69" name="pt3068"/>
            <p:cNvSpPr/>
            <p:nvPr/>
          </p:nvSpPr>
          <p:spPr>
            <a:xfrm>
              <a:off x="7089206" y="47296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70" name="pt3069"/>
            <p:cNvSpPr/>
            <p:nvPr/>
          </p:nvSpPr>
          <p:spPr>
            <a:xfrm>
              <a:off x="7089206" y="46762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71" name="pt3070"/>
            <p:cNvSpPr/>
            <p:nvPr/>
          </p:nvSpPr>
          <p:spPr>
            <a:xfrm>
              <a:off x="7621251" y="43559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72" name="pt3071"/>
            <p:cNvSpPr/>
            <p:nvPr/>
          </p:nvSpPr>
          <p:spPr>
            <a:xfrm>
              <a:off x="7621251" y="45160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73" name="pt3072"/>
            <p:cNvSpPr/>
            <p:nvPr/>
          </p:nvSpPr>
          <p:spPr>
            <a:xfrm>
              <a:off x="7621251" y="44627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74" name="pt3073"/>
            <p:cNvSpPr/>
            <p:nvPr/>
          </p:nvSpPr>
          <p:spPr>
            <a:xfrm>
              <a:off x="7621251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75" name="pt3074"/>
            <p:cNvSpPr/>
            <p:nvPr/>
          </p:nvSpPr>
          <p:spPr>
            <a:xfrm>
              <a:off x="7621251" y="44360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76" name="pt3075"/>
            <p:cNvSpPr/>
            <p:nvPr/>
          </p:nvSpPr>
          <p:spPr>
            <a:xfrm>
              <a:off x="7621251" y="44627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77" name="pt3076"/>
            <p:cNvSpPr/>
            <p:nvPr/>
          </p:nvSpPr>
          <p:spPr>
            <a:xfrm>
              <a:off x="7621251" y="45694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78" name="pt3077"/>
            <p:cNvSpPr/>
            <p:nvPr/>
          </p:nvSpPr>
          <p:spPr>
            <a:xfrm>
              <a:off x="7621251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79" name="pt3078"/>
            <p:cNvSpPr/>
            <p:nvPr/>
          </p:nvSpPr>
          <p:spPr>
            <a:xfrm>
              <a:off x="7621251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80" name="pt3079"/>
            <p:cNvSpPr/>
            <p:nvPr/>
          </p:nvSpPr>
          <p:spPr>
            <a:xfrm>
              <a:off x="7621251" y="43559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81" name="pt3080"/>
            <p:cNvSpPr/>
            <p:nvPr/>
          </p:nvSpPr>
          <p:spPr>
            <a:xfrm>
              <a:off x="7621251" y="44893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82" name="pt3081"/>
            <p:cNvSpPr/>
            <p:nvPr/>
          </p:nvSpPr>
          <p:spPr>
            <a:xfrm>
              <a:off x="7621251" y="45160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83" name="pt3082"/>
            <p:cNvSpPr/>
            <p:nvPr/>
          </p:nvSpPr>
          <p:spPr>
            <a:xfrm>
              <a:off x="7621251" y="44627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84" name="pt3083"/>
            <p:cNvSpPr/>
            <p:nvPr/>
          </p:nvSpPr>
          <p:spPr>
            <a:xfrm>
              <a:off x="7621251" y="44893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85" name="pt3084"/>
            <p:cNvSpPr/>
            <p:nvPr/>
          </p:nvSpPr>
          <p:spPr>
            <a:xfrm>
              <a:off x="7621251" y="43826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86" name="pt3085"/>
            <p:cNvSpPr/>
            <p:nvPr/>
          </p:nvSpPr>
          <p:spPr>
            <a:xfrm>
              <a:off x="7621251" y="4409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87" name="pt3086"/>
            <p:cNvSpPr/>
            <p:nvPr/>
          </p:nvSpPr>
          <p:spPr>
            <a:xfrm>
              <a:off x="7621251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88" name="pt3087"/>
            <p:cNvSpPr/>
            <p:nvPr/>
          </p:nvSpPr>
          <p:spPr>
            <a:xfrm>
              <a:off x="7621251" y="44360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89" name="pt3088"/>
            <p:cNvSpPr/>
            <p:nvPr/>
          </p:nvSpPr>
          <p:spPr>
            <a:xfrm>
              <a:off x="7621251" y="4409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90" name="pt3089"/>
            <p:cNvSpPr/>
            <p:nvPr/>
          </p:nvSpPr>
          <p:spPr>
            <a:xfrm>
              <a:off x="7621251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91" name="pt3090"/>
            <p:cNvSpPr/>
            <p:nvPr/>
          </p:nvSpPr>
          <p:spPr>
            <a:xfrm>
              <a:off x="7621251" y="4409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92" name="pt3091"/>
            <p:cNvSpPr/>
            <p:nvPr/>
          </p:nvSpPr>
          <p:spPr>
            <a:xfrm>
              <a:off x="7621251" y="44893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93" name="pt3092"/>
            <p:cNvSpPr/>
            <p:nvPr/>
          </p:nvSpPr>
          <p:spPr>
            <a:xfrm>
              <a:off x="7621251" y="44893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94" name="pt3093"/>
            <p:cNvSpPr/>
            <p:nvPr/>
          </p:nvSpPr>
          <p:spPr>
            <a:xfrm>
              <a:off x="7621251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95" name="pt3094"/>
            <p:cNvSpPr/>
            <p:nvPr/>
          </p:nvSpPr>
          <p:spPr>
            <a:xfrm>
              <a:off x="7621251" y="44627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96" name="pt3095"/>
            <p:cNvSpPr/>
            <p:nvPr/>
          </p:nvSpPr>
          <p:spPr>
            <a:xfrm>
              <a:off x="7621251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97" name="pt3096"/>
            <p:cNvSpPr/>
            <p:nvPr/>
          </p:nvSpPr>
          <p:spPr>
            <a:xfrm>
              <a:off x="7621251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98" name="pt3097"/>
            <p:cNvSpPr/>
            <p:nvPr/>
          </p:nvSpPr>
          <p:spPr>
            <a:xfrm>
              <a:off x="7621251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99" name="pt3098"/>
            <p:cNvSpPr/>
            <p:nvPr/>
          </p:nvSpPr>
          <p:spPr>
            <a:xfrm>
              <a:off x="7621251" y="44627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00" name="pt3099"/>
            <p:cNvSpPr/>
            <p:nvPr/>
          </p:nvSpPr>
          <p:spPr>
            <a:xfrm>
              <a:off x="7621251" y="45961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01" name="pt3100"/>
            <p:cNvSpPr/>
            <p:nvPr/>
          </p:nvSpPr>
          <p:spPr>
            <a:xfrm>
              <a:off x="7621251" y="45160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02" name="pt3101"/>
            <p:cNvSpPr/>
            <p:nvPr/>
          </p:nvSpPr>
          <p:spPr>
            <a:xfrm>
              <a:off x="7621251" y="44893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03" name="pt3102"/>
            <p:cNvSpPr/>
            <p:nvPr/>
          </p:nvSpPr>
          <p:spPr>
            <a:xfrm>
              <a:off x="7621251" y="44360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04" name="pt3103"/>
            <p:cNvSpPr/>
            <p:nvPr/>
          </p:nvSpPr>
          <p:spPr>
            <a:xfrm>
              <a:off x="7621251" y="462289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05" name="pt3104"/>
            <p:cNvSpPr/>
            <p:nvPr/>
          </p:nvSpPr>
          <p:spPr>
            <a:xfrm>
              <a:off x="7621251" y="46495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06" name="pt3105"/>
            <p:cNvSpPr/>
            <p:nvPr/>
          </p:nvSpPr>
          <p:spPr>
            <a:xfrm>
              <a:off x="7621251" y="4409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07" name="pt3106"/>
            <p:cNvSpPr/>
            <p:nvPr/>
          </p:nvSpPr>
          <p:spPr>
            <a:xfrm>
              <a:off x="7621251" y="43826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08" name="pt3107"/>
            <p:cNvSpPr/>
            <p:nvPr/>
          </p:nvSpPr>
          <p:spPr>
            <a:xfrm>
              <a:off x="7621251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09" name="pt3108"/>
            <p:cNvSpPr/>
            <p:nvPr/>
          </p:nvSpPr>
          <p:spPr>
            <a:xfrm>
              <a:off x="7621251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10" name="pt3109"/>
            <p:cNvSpPr/>
            <p:nvPr/>
          </p:nvSpPr>
          <p:spPr>
            <a:xfrm>
              <a:off x="7621251" y="44627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11" name="pt3110"/>
            <p:cNvSpPr/>
            <p:nvPr/>
          </p:nvSpPr>
          <p:spPr>
            <a:xfrm>
              <a:off x="7621251" y="43826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12" name="pt3111"/>
            <p:cNvSpPr/>
            <p:nvPr/>
          </p:nvSpPr>
          <p:spPr>
            <a:xfrm>
              <a:off x="7621251" y="4409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13" name="pt3112"/>
            <p:cNvSpPr/>
            <p:nvPr/>
          </p:nvSpPr>
          <p:spPr>
            <a:xfrm>
              <a:off x="7621251" y="45160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14" name="pt3113"/>
            <p:cNvSpPr/>
            <p:nvPr/>
          </p:nvSpPr>
          <p:spPr>
            <a:xfrm>
              <a:off x="7621251" y="4409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15" name="pt3114"/>
            <p:cNvSpPr/>
            <p:nvPr/>
          </p:nvSpPr>
          <p:spPr>
            <a:xfrm>
              <a:off x="7621251" y="43559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16" name="pt3115"/>
            <p:cNvSpPr/>
            <p:nvPr/>
          </p:nvSpPr>
          <p:spPr>
            <a:xfrm>
              <a:off x="7621251" y="4409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17" name="pt3116"/>
            <p:cNvSpPr/>
            <p:nvPr/>
          </p:nvSpPr>
          <p:spPr>
            <a:xfrm>
              <a:off x="7621251" y="451609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18" name="pt3117"/>
            <p:cNvSpPr/>
            <p:nvPr/>
          </p:nvSpPr>
          <p:spPr>
            <a:xfrm>
              <a:off x="7621251" y="44893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19" name="pt3118"/>
            <p:cNvSpPr/>
            <p:nvPr/>
          </p:nvSpPr>
          <p:spPr>
            <a:xfrm>
              <a:off x="7621251" y="4409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20" name="pt3119"/>
            <p:cNvSpPr/>
            <p:nvPr/>
          </p:nvSpPr>
          <p:spPr>
            <a:xfrm>
              <a:off x="7621251" y="45427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21" name="pg3120"/>
            <p:cNvSpPr/>
            <p:nvPr/>
          </p:nvSpPr>
          <p:spPr>
            <a:xfrm>
              <a:off x="6537228" y="5165628"/>
              <a:ext cx="1149217" cy="692017"/>
            </a:xfrm>
            <a:custGeom>
              <a:avLst/>
              <a:pathLst>
                <a:path w="1149217" h="692017">
                  <a:moveTo>
                    <a:pt x="0" y="692017"/>
                  </a:moveTo>
                  <a:lnTo>
                    <a:pt x="1149217" y="692017"/>
                  </a:lnTo>
                  <a:lnTo>
                    <a:pt x="1149217" y="0"/>
                  </a:lnTo>
                  <a:lnTo>
                    <a:pt x="0" y="0"/>
                  </a:lnTo>
                  <a:close/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22" name="pl3121"/>
            <p:cNvSpPr/>
            <p:nvPr/>
          </p:nvSpPr>
          <p:spPr>
            <a:xfrm>
              <a:off x="6579792" y="5857646"/>
              <a:ext cx="1064090" cy="0"/>
            </a:xfrm>
            <a:custGeom>
              <a:avLst/>
              <a:pathLst>
                <a:path w="1064090" h="0">
                  <a:moveTo>
                    <a:pt x="0" y="0"/>
                  </a:moveTo>
                  <a:lnTo>
                    <a:pt x="106409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23" name="pl3122"/>
            <p:cNvSpPr/>
            <p:nvPr/>
          </p:nvSpPr>
          <p:spPr>
            <a:xfrm>
              <a:off x="6579792" y="58576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24" name="pl3123"/>
            <p:cNvSpPr/>
            <p:nvPr/>
          </p:nvSpPr>
          <p:spPr>
            <a:xfrm>
              <a:off x="6845814" y="58576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25" name="pl3124"/>
            <p:cNvSpPr/>
            <p:nvPr/>
          </p:nvSpPr>
          <p:spPr>
            <a:xfrm>
              <a:off x="7111837" y="58576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26" name="pl3125"/>
            <p:cNvSpPr/>
            <p:nvPr/>
          </p:nvSpPr>
          <p:spPr>
            <a:xfrm>
              <a:off x="7377860" y="58576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27" name="pl3126"/>
            <p:cNvSpPr/>
            <p:nvPr/>
          </p:nvSpPr>
          <p:spPr>
            <a:xfrm>
              <a:off x="7643882" y="58576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28" name="tx3127"/>
            <p:cNvSpPr/>
            <p:nvPr/>
          </p:nvSpPr>
          <p:spPr>
            <a:xfrm>
              <a:off x="6509879" y="6002662"/>
              <a:ext cx="139825" cy="7224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1.0</a:t>
              </a:r>
            </a:p>
          </p:txBody>
        </p:sp>
        <p:sp>
          <p:nvSpPr>
            <p:cNvPr id="3129" name="tx3128"/>
            <p:cNvSpPr/>
            <p:nvPr/>
          </p:nvSpPr>
          <p:spPr>
            <a:xfrm>
              <a:off x="6775902" y="6003104"/>
              <a:ext cx="139825" cy="7180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1.5</a:t>
              </a:r>
            </a:p>
          </p:txBody>
        </p:sp>
        <p:sp>
          <p:nvSpPr>
            <p:cNvPr id="3130" name="tx3129"/>
            <p:cNvSpPr/>
            <p:nvPr/>
          </p:nvSpPr>
          <p:spPr>
            <a:xfrm>
              <a:off x="7041924" y="6002416"/>
              <a:ext cx="139825" cy="72491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2.0</a:t>
              </a:r>
            </a:p>
          </p:txBody>
        </p:sp>
        <p:sp>
          <p:nvSpPr>
            <p:cNvPr id="3131" name="tx3130"/>
            <p:cNvSpPr/>
            <p:nvPr/>
          </p:nvSpPr>
          <p:spPr>
            <a:xfrm>
              <a:off x="7307947" y="6002563"/>
              <a:ext cx="139825" cy="7234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2.5</a:t>
              </a:r>
            </a:p>
          </p:txBody>
        </p:sp>
        <p:sp>
          <p:nvSpPr>
            <p:cNvPr id="3132" name="tx3131"/>
            <p:cNvSpPr/>
            <p:nvPr/>
          </p:nvSpPr>
          <p:spPr>
            <a:xfrm>
              <a:off x="7573970" y="6002563"/>
              <a:ext cx="139825" cy="7234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3.0</a:t>
              </a:r>
            </a:p>
          </p:txBody>
        </p:sp>
        <p:sp>
          <p:nvSpPr>
            <p:cNvPr id="3133" name="pl3132"/>
            <p:cNvSpPr/>
            <p:nvPr/>
          </p:nvSpPr>
          <p:spPr>
            <a:xfrm>
              <a:off x="7686446" y="5191258"/>
              <a:ext cx="0" cy="640757"/>
            </a:xfrm>
            <a:custGeom>
              <a:avLst/>
              <a:pathLst>
                <a:path w="0" h="640757">
                  <a:moveTo>
                    <a:pt x="0" y="640757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34" name="pl3133"/>
            <p:cNvSpPr/>
            <p:nvPr/>
          </p:nvSpPr>
          <p:spPr>
            <a:xfrm>
              <a:off x="7686446" y="5832016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35" name="pl3134"/>
            <p:cNvSpPr/>
            <p:nvPr/>
          </p:nvSpPr>
          <p:spPr>
            <a:xfrm>
              <a:off x="7686446" y="5671826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36" name="pl3135"/>
            <p:cNvSpPr/>
            <p:nvPr/>
          </p:nvSpPr>
          <p:spPr>
            <a:xfrm>
              <a:off x="7686446" y="5511637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37" name="pl3136"/>
            <p:cNvSpPr/>
            <p:nvPr/>
          </p:nvSpPr>
          <p:spPr>
            <a:xfrm>
              <a:off x="7686446" y="5351448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38" name="pl3137"/>
            <p:cNvSpPr/>
            <p:nvPr/>
          </p:nvSpPr>
          <p:spPr>
            <a:xfrm>
              <a:off x="7686446" y="5191258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39" name="tx3138"/>
            <p:cNvSpPr/>
            <p:nvPr/>
          </p:nvSpPr>
          <p:spPr>
            <a:xfrm rot="-5400000">
              <a:off x="7797672" y="5795893"/>
              <a:ext cx="139825" cy="7224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1.0</a:t>
              </a:r>
            </a:p>
          </p:txBody>
        </p:sp>
        <p:sp>
          <p:nvSpPr>
            <p:cNvPr id="3140" name="tx3139"/>
            <p:cNvSpPr/>
            <p:nvPr/>
          </p:nvSpPr>
          <p:spPr>
            <a:xfrm rot="-5400000">
              <a:off x="7797549" y="5475391"/>
              <a:ext cx="139825" cy="72491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2.0</a:t>
              </a:r>
            </a:p>
          </p:txBody>
        </p:sp>
        <p:sp>
          <p:nvSpPr>
            <p:cNvPr id="3141" name="tx3140"/>
            <p:cNvSpPr/>
            <p:nvPr/>
          </p:nvSpPr>
          <p:spPr>
            <a:xfrm rot="-5400000">
              <a:off x="7797623" y="5155086"/>
              <a:ext cx="139825" cy="7234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3.0</a:t>
              </a:r>
            </a:p>
          </p:txBody>
        </p:sp>
        <p:sp>
          <p:nvSpPr>
            <p:cNvPr id="3142" name="tx3141"/>
            <p:cNvSpPr/>
            <p:nvPr/>
          </p:nvSpPr>
          <p:spPr>
            <a:xfrm>
              <a:off x="6799689" y="5392107"/>
              <a:ext cx="624296" cy="165884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381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381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Species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/>
              <a:t>ggplot</a:t>
            </a:r>
          </a:p>
        </p:txBody>
      </p:sp>
      <p:grpSp xmlns:a="http://schemas.openxmlformats.org/drawingml/2006/main" xmlns:r="http://schemas.openxmlformats.org/officeDocument/2006/relationships" xmlns:p="http://schemas.openxmlformats.org/presentationml/2006/main" xmlns:pic="http://schemas.openxmlformats.org/drawingml/2006/picture">
        <p:nvGrpSpPr>
          <p:cNvPr id="3" name=""/>
          <p:cNvGrpSpPr/>
          <p:nvPr/>
        </p:nvGrpSpPr>
        <p:grpSpPr>
          <a:xfrm>
            <a:off x="914400" y="1371600"/>
            <a:ext cx="7315200" cy="5029200"/>
            <a:chOff x="914400" y="1371600"/>
            <a:chExt cx="7315200" cy="5029200"/>
          </a:xfrm>
        </p:grpSpPr>
        <p:sp>
          <p:nvSpPr>
            <p:cNvPr id="4" name="rc3"/>
            <p:cNvSpPr/>
            <p:nvPr/>
          </p:nvSpPr>
          <p:spPr>
            <a:xfrm>
              <a:off x="914400" y="1371600"/>
              <a:ext cx="7315200" cy="502920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9525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" name="rc4"/>
            <p:cNvSpPr/>
            <p:nvPr/>
          </p:nvSpPr>
          <p:spPr>
            <a:xfrm>
              <a:off x="914400" y="1371600"/>
              <a:ext cx="7315200" cy="502920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13550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" name="rc5"/>
            <p:cNvSpPr/>
            <p:nvPr/>
          </p:nvSpPr>
          <p:spPr>
            <a:xfrm>
              <a:off x="1367880" y="1441189"/>
              <a:ext cx="5746529" cy="4556607"/>
            </a:xfrm>
            <a:prstGeom prst="rect">
              <a:avLst/>
            </a:prstGeom>
            <a:solidFill>
              <a:srgbClr val="EBEBEB">
                <a:alpha val="100000"/>
              </a:srgbClr>
            </a:solidFill>
          </p:spPr>
          <p:txBody>
            <a:bodyPr/>
            <a:lstStyle/>
            <a:p/>
          </p:txBody>
        </p:sp>
        <p:sp>
          <p:nvSpPr>
            <p:cNvPr id="7" name="pl6"/>
            <p:cNvSpPr/>
            <p:nvPr/>
          </p:nvSpPr>
          <p:spPr>
            <a:xfrm>
              <a:off x="1367880" y="5359181"/>
              <a:ext cx="5746529" cy="0"/>
            </a:xfrm>
            <a:custGeom>
              <a:avLst/>
              <a:pathLst>
                <a:path w="5746529" h="0">
                  <a:moveTo>
                    <a:pt x="0" y="0"/>
                  </a:moveTo>
                  <a:lnTo>
                    <a:pt x="5746529" y="0"/>
                  </a:lnTo>
                  <a:lnTo>
                    <a:pt x="5746529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" name="pl7"/>
            <p:cNvSpPr/>
            <p:nvPr/>
          </p:nvSpPr>
          <p:spPr>
            <a:xfrm>
              <a:off x="1367880" y="4496187"/>
              <a:ext cx="5746529" cy="0"/>
            </a:xfrm>
            <a:custGeom>
              <a:avLst/>
              <a:pathLst>
                <a:path w="5746529" h="0">
                  <a:moveTo>
                    <a:pt x="0" y="0"/>
                  </a:moveTo>
                  <a:lnTo>
                    <a:pt x="5746529" y="0"/>
                  </a:lnTo>
                  <a:lnTo>
                    <a:pt x="5746529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" name="pl8"/>
            <p:cNvSpPr/>
            <p:nvPr/>
          </p:nvSpPr>
          <p:spPr>
            <a:xfrm>
              <a:off x="1367880" y="3633193"/>
              <a:ext cx="5746529" cy="0"/>
            </a:xfrm>
            <a:custGeom>
              <a:avLst/>
              <a:pathLst>
                <a:path w="5746529" h="0">
                  <a:moveTo>
                    <a:pt x="0" y="0"/>
                  </a:moveTo>
                  <a:lnTo>
                    <a:pt x="5746529" y="0"/>
                  </a:lnTo>
                  <a:lnTo>
                    <a:pt x="5746529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" name="pl9"/>
            <p:cNvSpPr/>
            <p:nvPr/>
          </p:nvSpPr>
          <p:spPr>
            <a:xfrm>
              <a:off x="1367880" y="2770199"/>
              <a:ext cx="5746529" cy="0"/>
            </a:xfrm>
            <a:custGeom>
              <a:avLst/>
              <a:pathLst>
                <a:path w="5746529" h="0">
                  <a:moveTo>
                    <a:pt x="0" y="0"/>
                  </a:moveTo>
                  <a:lnTo>
                    <a:pt x="5746529" y="0"/>
                  </a:lnTo>
                  <a:lnTo>
                    <a:pt x="5746529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" name="pl10"/>
            <p:cNvSpPr/>
            <p:nvPr/>
          </p:nvSpPr>
          <p:spPr>
            <a:xfrm>
              <a:off x="1367880" y="1907205"/>
              <a:ext cx="5746529" cy="0"/>
            </a:xfrm>
            <a:custGeom>
              <a:avLst/>
              <a:pathLst>
                <a:path w="5746529" h="0">
                  <a:moveTo>
                    <a:pt x="0" y="0"/>
                  </a:moveTo>
                  <a:lnTo>
                    <a:pt x="5746529" y="0"/>
                  </a:lnTo>
                  <a:lnTo>
                    <a:pt x="5746529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" name="pl11"/>
            <p:cNvSpPr/>
            <p:nvPr/>
          </p:nvSpPr>
          <p:spPr>
            <a:xfrm>
              <a:off x="1919315" y="1441189"/>
              <a:ext cx="0" cy="4556607"/>
            </a:xfrm>
            <a:custGeom>
              <a:avLst/>
              <a:pathLst>
                <a:path w="0" h="4556607">
                  <a:moveTo>
                    <a:pt x="0" y="455660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" name="pl12"/>
            <p:cNvSpPr/>
            <p:nvPr/>
          </p:nvSpPr>
          <p:spPr>
            <a:xfrm>
              <a:off x="3370459" y="1441189"/>
              <a:ext cx="0" cy="4556607"/>
            </a:xfrm>
            <a:custGeom>
              <a:avLst/>
              <a:pathLst>
                <a:path w="0" h="4556607">
                  <a:moveTo>
                    <a:pt x="0" y="455660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" name="pl13"/>
            <p:cNvSpPr/>
            <p:nvPr/>
          </p:nvSpPr>
          <p:spPr>
            <a:xfrm>
              <a:off x="4821602" y="1441189"/>
              <a:ext cx="0" cy="4556607"/>
            </a:xfrm>
            <a:custGeom>
              <a:avLst/>
              <a:pathLst>
                <a:path w="0" h="4556607">
                  <a:moveTo>
                    <a:pt x="0" y="455660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" name="pl14"/>
            <p:cNvSpPr/>
            <p:nvPr/>
          </p:nvSpPr>
          <p:spPr>
            <a:xfrm>
              <a:off x="6272746" y="1441189"/>
              <a:ext cx="0" cy="4556607"/>
            </a:xfrm>
            <a:custGeom>
              <a:avLst/>
              <a:pathLst>
                <a:path w="0" h="4556607">
                  <a:moveTo>
                    <a:pt x="0" y="455660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" name="pl15"/>
            <p:cNvSpPr/>
            <p:nvPr/>
          </p:nvSpPr>
          <p:spPr>
            <a:xfrm>
              <a:off x="1367880" y="5790678"/>
              <a:ext cx="5746529" cy="0"/>
            </a:xfrm>
            <a:custGeom>
              <a:avLst/>
              <a:pathLst>
                <a:path w="5746529" h="0">
                  <a:moveTo>
                    <a:pt x="0" y="0"/>
                  </a:moveTo>
                  <a:lnTo>
                    <a:pt x="5746529" y="0"/>
                  </a:lnTo>
                  <a:lnTo>
                    <a:pt x="5746529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" name="pl16"/>
            <p:cNvSpPr/>
            <p:nvPr/>
          </p:nvSpPr>
          <p:spPr>
            <a:xfrm>
              <a:off x="1367880" y="4927684"/>
              <a:ext cx="5746529" cy="0"/>
            </a:xfrm>
            <a:custGeom>
              <a:avLst/>
              <a:pathLst>
                <a:path w="5746529" h="0">
                  <a:moveTo>
                    <a:pt x="0" y="0"/>
                  </a:moveTo>
                  <a:lnTo>
                    <a:pt x="5746529" y="0"/>
                  </a:lnTo>
                  <a:lnTo>
                    <a:pt x="5746529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" name="pl17"/>
            <p:cNvSpPr/>
            <p:nvPr/>
          </p:nvSpPr>
          <p:spPr>
            <a:xfrm>
              <a:off x="1367880" y="4064690"/>
              <a:ext cx="5746529" cy="0"/>
            </a:xfrm>
            <a:custGeom>
              <a:avLst/>
              <a:pathLst>
                <a:path w="5746529" h="0">
                  <a:moveTo>
                    <a:pt x="0" y="0"/>
                  </a:moveTo>
                  <a:lnTo>
                    <a:pt x="5746529" y="0"/>
                  </a:lnTo>
                  <a:lnTo>
                    <a:pt x="5746529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" name="pl18"/>
            <p:cNvSpPr/>
            <p:nvPr/>
          </p:nvSpPr>
          <p:spPr>
            <a:xfrm>
              <a:off x="1367880" y="3201696"/>
              <a:ext cx="5746529" cy="0"/>
            </a:xfrm>
            <a:custGeom>
              <a:avLst/>
              <a:pathLst>
                <a:path w="5746529" h="0">
                  <a:moveTo>
                    <a:pt x="0" y="0"/>
                  </a:moveTo>
                  <a:lnTo>
                    <a:pt x="5746529" y="0"/>
                  </a:lnTo>
                  <a:lnTo>
                    <a:pt x="5746529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" name="pl19"/>
            <p:cNvSpPr/>
            <p:nvPr/>
          </p:nvSpPr>
          <p:spPr>
            <a:xfrm>
              <a:off x="1367880" y="2338702"/>
              <a:ext cx="5746529" cy="0"/>
            </a:xfrm>
            <a:custGeom>
              <a:avLst/>
              <a:pathLst>
                <a:path w="5746529" h="0">
                  <a:moveTo>
                    <a:pt x="0" y="0"/>
                  </a:moveTo>
                  <a:lnTo>
                    <a:pt x="5746529" y="0"/>
                  </a:lnTo>
                  <a:lnTo>
                    <a:pt x="5746529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" name="pl20"/>
            <p:cNvSpPr/>
            <p:nvPr/>
          </p:nvSpPr>
          <p:spPr>
            <a:xfrm>
              <a:off x="1367880" y="1475708"/>
              <a:ext cx="5746529" cy="0"/>
            </a:xfrm>
            <a:custGeom>
              <a:avLst/>
              <a:pathLst>
                <a:path w="5746529" h="0">
                  <a:moveTo>
                    <a:pt x="0" y="0"/>
                  </a:moveTo>
                  <a:lnTo>
                    <a:pt x="5746529" y="0"/>
                  </a:lnTo>
                  <a:lnTo>
                    <a:pt x="5746529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" name="pl21"/>
            <p:cNvSpPr/>
            <p:nvPr/>
          </p:nvSpPr>
          <p:spPr>
            <a:xfrm>
              <a:off x="2644887" y="1441189"/>
              <a:ext cx="0" cy="4556607"/>
            </a:xfrm>
            <a:custGeom>
              <a:avLst/>
              <a:pathLst>
                <a:path w="0" h="4556607">
                  <a:moveTo>
                    <a:pt x="0" y="455660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" name="pl22"/>
            <p:cNvSpPr/>
            <p:nvPr/>
          </p:nvSpPr>
          <p:spPr>
            <a:xfrm>
              <a:off x="4096030" y="1441189"/>
              <a:ext cx="0" cy="4556607"/>
            </a:xfrm>
            <a:custGeom>
              <a:avLst/>
              <a:pathLst>
                <a:path w="0" h="4556607">
                  <a:moveTo>
                    <a:pt x="0" y="455660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" name="pl23"/>
            <p:cNvSpPr/>
            <p:nvPr/>
          </p:nvSpPr>
          <p:spPr>
            <a:xfrm>
              <a:off x="5547174" y="1441189"/>
              <a:ext cx="0" cy="4556607"/>
            </a:xfrm>
            <a:custGeom>
              <a:avLst/>
              <a:pathLst>
                <a:path w="0" h="4556607">
                  <a:moveTo>
                    <a:pt x="0" y="455660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" name="pl24"/>
            <p:cNvSpPr/>
            <p:nvPr/>
          </p:nvSpPr>
          <p:spPr>
            <a:xfrm>
              <a:off x="6998318" y="1441189"/>
              <a:ext cx="0" cy="4556607"/>
            </a:xfrm>
            <a:custGeom>
              <a:avLst/>
              <a:pathLst>
                <a:path w="0" h="4556607">
                  <a:moveTo>
                    <a:pt x="0" y="455660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" name="pt25"/>
            <p:cNvSpPr/>
            <p:nvPr/>
          </p:nvSpPr>
          <p:spPr>
            <a:xfrm>
              <a:off x="2765175" y="3176870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" name="pt26"/>
            <p:cNvSpPr/>
            <p:nvPr/>
          </p:nvSpPr>
          <p:spPr>
            <a:xfrm>
              <a:off x="2474946" y="4039864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" name="pt27"/>
            <p:cNvSpPr/>
            <p:nvPr/>
          </p:nvSpPr>
          <p:spPr>
            <a:xfrm>
              <a:off x="2184718" y="3694667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" name="pt28"/>
            <p:cNvSpPr/>
            <p:nvPr/>
          </p:nvSpPr>
          <p:spPr>
            <a:xfrm>
              <a:off x="2039603" y="3867265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" name="pt29"/>
            <p:cNvSpPr/>
            <p:nvPr/>
          </p:nvSpPr>
          <p:spPr>
            <a:xfrm>
              <a:off x="2620061" y="300427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" name="pt30"/>
            <p:cNvSpPr/>
            <p:nvPr/>
          </p:nvSpPr>
          <p:spPr>
            <a:xfrm>
              <a:off x="3200518" y="2486475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" name="pt31"/>
            <p:cNvSpPr/>
            <p:nvPr/>
          </p:nvSpPr>
          <p:spPr>
            <a:xfrm>
              <a:off x="2039603" y="3349469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" name="pt32"/>
            <p:cNvSpPr/>
            <p:nvPr/>
          </p:nvSpPr>
          <p:spPr>
            <a:xfrm>
              <a:off x="2620061" y="3349469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" name="pt33"/>
            <p:cNvSpPr/>
            <p:nvPr/>
          </p:nvSpPr>
          <p:spPr>
            <a:xfrm>
              <a:off x="1749374" y="4212463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" name="pt34"/>
            <p:cNvSpPr/>
            <p:nvPr/>
          </p:nvSpPr>
          <p:spPr>
            <a:xfrm>
              <a:off x="2474946" y="3867265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" name="pt35"/>
            <p:cNvSpPr/>
            <p:nvPr/>
          </p:nvSpPr>
          <p:spPr>
            <a:xfrm>
              <a:off x="3200518" y="2831673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" name="pt36"/>
            <p:cNvSpPr/>
            <p:nvPr/>
          </p:nvSpPr>
          <p:spPr>
            <a:xfrm>
              <a:off x="2329832" y="3349469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" name="pt37"/>
            <p:cNvSpPr/>
            <p:nvPr/>
          </p:nvSpPr>
          <p:spPr>
            <a:xfrm>
              <a:off x="2329832" y="4039864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" name="pt38"/>
            <p:cNvSpPr/>
            <p:nvPr/>
          </p:nvSpPr>
          <p:spPr>
            <a:xfrm>
              <a:off x="1604260" y="4039864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" name="pt39"/>
            <p:cNvSpPr/>
            <p:nvPr/>
          </p:nvSpPr>
          <p:spPr>
            <a:xfrm>
              <a:off x="3780976" y="2313876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" name="pt40"/>
            <p:cNvSpPr/>
            <p:nvPr/>
          </p:nvSpPr>
          <p:spPr>
            <a:xfrm>
              <a:off x="3635861" y="162348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" name="pt41"/>
            <p:cNvSpPr/>
            <p:nvPr/>
          </p:nvSpPr>
          <p:spPr>
            <a:xfrm>
              <a:off x="3200518" y="2486475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" name="pt42"/>
            <p:cNvSpPr/>
            <p:nvPr/>
          </p:nvSpPr>
          <p:spPr>
            <a:xfrm>
              <a:off x="2765175" y="3176870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" name="pt43"/>
            <p:cNvSpPr/>
            <p:nvPr/>
          </p:nvSpPr>
          <p:spPr>
            <a:xfrm>
              <a:off x="3635861" y="2659074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" name="pt44"/>
            <p:cNvSpPr/>
            <p:nvPr/>
          </p:nvSpPr>
          <p:spPr>
            <a:xfrm>
              <a:off x="2765175" y="2659074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" name="pt45"/>
            <p:cNvSpPr/>
            <p:nvPr/>
          </p:nvSpPr>
          <p:spPr>
            <a:xfrm>
              <a:off x="3200518" y="3349469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" name="pt46"/>
            <p:cNvSpPr/>
            <p:nvPr/>
          </p:nvSpPr>
          <p:spPr>
            <a:xfrm>
              <a:off x="2765175" y="2831673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" name="pt47"/>
            <p:cNvSpPr/>
            <p:nvPr/>
          </p:nvSpPr>
          <p:spPr>
            <a:xfrm>
              <a:off x="2039603" y="300427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9" name="pt48"/>
            <p:cNvSpPr/>
            <p:nvPr/>
          </p:nvSpPr>
          <p:spPr>
            <a:xfrm>
              <a:off x="2765175" y="3522068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" name="pt49"/>
            <p:cNvSpPr/>
            <p:nvPr/>
          </p:nvSpPr>
          <p:spPr>
            <a:xfrm>
              <a:off x="2329832" y="3349469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" name="pt50"/>
            <p:cNvSpPr/>
            <p:nvPr/>
          </p:nvSpPr>
          <p:spPr>
            <a:xfrm>
              <a:off x="2620061" y="4039864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" name="pt51"/>
            <p:cNvSpPr/>
            <p:nvPr/>
          </p:nvSpPr>
          <p:spPr>
            <a:xfrm>
              <a:off x="2620061" y="3349469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" name="pt52"/>
            <p:cNvSpPr/>
            <p:nvPr/>
          </p:nvSpPr>
          <p:spPr>
            <a:xfrm>
              <a:off x="2910289" y="3176870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" name="pt53"/>
            <p:cNvSpPr/>
            <p:nvPr/>
          </p:nvSpPr>
          <p:spPr>
            <a:xfrm>
              <a:off x="2910289" y="3349469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" name="pt54"/>
            <p:cNvSpPr/>
            <p:nvPr/>
          </p:nvSpPr>
          <p:spPr>
            <a:xfrm>
              <a:off x="2184718" y="3694667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" name="pt55"/>
            <p:cNvSpPr/>
            <p:nvPr/>
          </p:nvSpPr>
          <p:spPr>
            <a:xfrm>
              <a:off x="2329832" y="3867265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" name="pt56"/>
            <p:cNvSpPr/>
            <p:nvPr/>
          </p:nvSpPr>
          <p:spPr>
            <a:xfrm>
              <a:off x="3200518" y="3349469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" name="pt57"/>
            <p:cNvSpPr/>
            <p:nvPr/>
          </p:nvSpPr>
          <p:spPr>
            <a:xfrm>
              <a:off x="2910289" y="2141278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" name="pt58"/>
            <p:cNvSpPr/>
            <p:nvPr/>
          </p:nvSpPr>
          <p:spPr>
            <a:xfrm>
              <a:off x="3345633" y="1968679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" name="pt59"/>
            <p:cNvSpPr/>
            <p:nvPr/>
          </p:nvSpPr>
          <p:spPr>
            <a:xfrm>
              <a:off x="2474946" y="3867265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" name="pt60"/>
            <p:cNvSpPr/>
            <p:nvPr/>
          </p:nvSpPr>
          <p:spPr>
            <a:xfrm>
              <a:off x="2620061" y="3694667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" name="pt61"/>
            <p:cNvSpPr/>
            <p:nvPr/>
          </p:nvSpPr>
          <p:spPr>
            <a:xfrm>
              <a:off x="3345633" y="3176870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" name="pt62"/>
            <p:cNvSpPr/>
            <p:nvPr/>
          </p:nvSpPr>
          <p:spPr>
            <a:xfrm>
              <a:off x="2474946" y="300427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" name="pt63"/>
            <p:cNvSpPr/>
            <p:nvPr/>
          </p:nvSpPr>
          <p:spPr>
            <a:xfrm>
              <a:off x="1749374" y="4039864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5" name="pt64"/>
            <p:cNvSpPr/>
            <p:nvPr/>
          </p:nvSpPr>
          <p:spPr>
            <a:xfrm>
              <a:off x="2765175" y="3349469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" name="pt65"/>
            <p:cNvSpPr/>
            <p:nvPr/>
          </p:nvSpPr>
          <p:spPr>
            <a:xfrm>
              <a:off x="2620061" y="3176870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" name="pt66"/>
            <p:cNvSpPr/>
            <p:nvPr/>
          </p:nvSpPr>
          <p:spPr>
            <a:xfrm>
              <a:off x="1894489" y="5248056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" name="pt67"/>
            <p:cNvSpPr/>
            <p:nvPr/>
          </p:nvSpPr>
          <p:spPr>
            <a:xfrm>
              <a:off x="1749374" y="3694667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" name="pt68"/>
            <p:cNvSpPr/>
            <p:nvPr/>
          </p:nvSpPr>
          <p:spPr>
            <a:xfrm>
              <a:off x="2620061" y="3176870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" name="pt69"/>
            <p:cNvSpPr/>
            <p:nvPr/>
          </p:nvSpPr>
          <p:spPr>
            <a:xfrm>
              <a:off x="2765175" y="2659074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" name="pt70"/>
            <p:cNvSpPr/>
            <p:nvPr/>
          </p:nvSpPr>
          <p:spPr>
            <a:xfrm>
              <a:off x="2329832" y="4039864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" name="pt71"/>
            <p:cNvSpPr/>
            <p:nvPr/>
          </p:nvSpPr>
          <p:spPr>
            <a:xfrm>
              <a:off x="2765175" y="2659074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" name="pt72"/>
            <p:cNvSpPr/>
            <p:nvPr/>
          </p:nvSpPr>
          <p:spPr>
            <a:xfrm>
              <a:off x="2039603" y="3694667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" name="pt73"/>
            <p:cNvSpPr/>
            <p:nvPr/>
          </p:nvSpPr>
          <p:spPr>
            <a:xfrm>
              <a:off x="3055404" y="2831673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" name="pt74"/>
            <p:cNvSpPr/>
            <p:nvPr/>
          </p:nvSpPr>
          <p:spPr>
            <a:xfrm>
              <a:off x="2620061" y="3522068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" name="pt75"/>
            <p:cNvSpPr/>
            <p:nvPr/>
          </p:nvSpPr>
          <p:spPr>
            <a:xfrm>
              <a:off x="5522348" y="3694667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" name="pt76"/>
            <p:cNvSpPr/>
            <p:nvPr/>
          </p:nvSpPr>
          <p:spPr>
            <a:xfrm>
              <a:off x="4651662" y="3694667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" name="pt77"/>
            <p:cNvSpPr/>
            <p:nvPr/>
          </p:nvSpPr>
          <p:spPr>
            <a:xfrm>
              <a:off x="5377234" y="3867265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" name="pt78"/>
            <p:cNvSpPr/>
            <p:nvPr/>
          </p:nvSpPr>
          <p:spPr>
            <a:xfrm>
              <a:off x="3345633" y="5248056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0" name="pt79"/>
            <p:cNvSpPr/>
            <p:nvPr/>
          </p:nvSpPr>
          <p:spPr>
            <a:xfrm>
              <a:off x="4796776" y="4385062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" name="pt80"/>
            <p:cNvSpPr/>
            <p:nvPr/>
          </p:nvSpPr>
          <p:spPr>
            <a:xfrm>
              <a:off x="3635861" y="4385062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" name="pt81"/>
            <p:cNvSpPr/>
            <p:nvPr/>
          </p:nvSpPr>
          <p:spPr>
            <a:xfrm>
              <a:off x="4506548" y="3522068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" name="pt82"/>
            <p:cNvSpPr/>
            <p:nvPr/>
          </p:nvSpPr>
          <p:spPr>
            <a:xfrm>
              <a:off x="2474946" y="5075457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" name="pt83"/>
            <p:cNvSpPr/>
            <p:nvPr/>
          </p:nvSpPr>
          <p:spPr>
            <a:xfrm>
              <a:off x="4941891" y="4212463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" name="pt84"/>
            <p:cNvSpPr/>
            <p:nvPr/>
          </p:nvSpPr>
          <p:spPr>
            <a:xfrm>
              <a:off x="2910289" y="4557661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" name="pt85"/>
            <p:cNvSpPr/>
            <p:nvPr/>
          </p:nvSpPr>
          <p:spPr>
            <a:xfrm>
              <a:off x="2620061" y="5765852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" name="pt86"/>
            <p:cNvSpPr/>
            <p:nvPr/>
          </p:nvSpPr>
          <p:spPr>
            <a:xfrm>
              <a:off x="3926090" y="4039864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" name="pt87"/>
            <p:cNvSpPr/>
            <p:nvPr/>
          </p:nvSpPr>
          <p:spPr>
            <a:xfrm>
              <a:off x="4071205" y="5420654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" name="pt88"/>
            <p:cNvSpPr/>
            <p:nvPr/>
          </p:nvSpPr>
          <p:spPr>
            <a:xfrm>
              <a:off x="4216319" y="4212463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" name="pt89"/>
            <p:cNvSpPr/>
            <p:nvPr/>
          </p:nvSpPr>
          <p:spPr>
            <a:xfrm>
              <a:off x="3490747" y="4212463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" name="pt90"/>
            <p:cNvSpPr/>
            <p:nvPr/>
          </p:nvSpPr>
          <p:spPr>
            <a:xfrm>
              <a:off x="5087005" y="3867265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" name="pt91"/>
            <p:cNvSpPr/>
            <p:nvPr/>
          </p:nvSpPr>
          <p:spPr>
            <a:xfrm>
              <a:off x="3490747" y="4039864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" name="pt92"/>
            <p:cNvSpPr/>
            <p:nvPr/>
          </p:nvSpPr>
          <p:spPr>
            <a:xfrm>
              <a:off x="3780976" y="4557661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" name="pt93"/>
            <p:cNvSpPr/>
            <p:nvPr/>
          </p:nvSpPr>
          <p:spPr>
            <a:xfrm>
              <a:off x="4361433" y="5420654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" name="pt94"/>
            <p:cNvSpPr/>
            <p:nvPr/>
          </p:nvSpPr>
          <p:spPr>
            <a:xfrm>
              <a:off x="3490747" y="4902858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" name="pt95"/>
            <p:cNvSpPr/>
            <p:nvPr/>
          </p:nvSpPr>
          <p:spPr>
            <a:xfrm>
              <a:off x="3926090" y="3694667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" name="pt96"/>
            <p:cNvSpPr/>
            <p:nvPr/>
          </p:nvSpPr>
          <p:spPr>
            <a:xfrm>
              <a:off x="4216319" y="4385062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" name="pt97"/>
            <p:cNvSpPr/>
            <p:nvPr/>
          </p:nvSpPr>
          <p:spPr>
            <a:xfrm>
              <a:off x="4506548" y="4902858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" name="pt98"/>
            <p:cNvSpPr/>
            <p:nvPr/>
          </p:nvSpPr>
          <p:spPr>
            <a:xfrm>
              <a:off x="4216319" y="4385062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" name="pt99"/>
            <p:cNvSpPr/>
            <p:nvPr/>
          </p:nvSpPr>
          <p:spPr>
            <a:xfrm>
              <a:off x="4651662" y="4212463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" name="pt100"/>
            <p:cNvSpPr/>
            <p:nvPr/>
          </p:nvSpPr>
          <p:spPr>
            <a:xfrm>
              <a:off x="4941891" y="4039864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" name="pt101"/>
            <p:cNvSpPr/>
            <p:nvPr/>
          </p:nvSpPr>
          <p:spPr>
            <a:xfrm>
              <a:off x="5232120" y="4385062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" name="pt102"/>
            <p:cNvSpPr/>
            <p:nvPr/>
          </p:nvSpPr>
          <p:spPr>
            <a:xfrm>
              <a:off x="5087005" y="4039864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" name="pt103"/>
            <p:cNvSpPr/>
            <p:nvPr/>
          </p:nvSpPr>
          <p:spPr>
            <a:xfrm>
              <a:off x="4071205" y="4212463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" name="pt104"/>
            <p:cNvSpPr/>
            <p:nvPr/>
          </p:nvSpPr>
          <p:spPr>
            <a:xfrm>
              <a:off x="3635861" y="4730259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" name="pt105"/>
            <p:cNvSpPr/>
            <p:nvPr/>
          </p:nvSpPr>
          <p:spPr>
            <a:xfrm>
              <a:off x="3345633" y="5075457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" name="pt106"/>
            <p:cNvSpPr/>
            <p:nvPr/>
          </p:nvSpPr>
          <p:spPr>
            <a:xfrm>
              <a:off x="3345633" y="5075457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" name="pt107"/>
            <p:cNvSpPr/>
            <p:nvPr/>
          </p:nvSpPr>
          <p:spPr>
            <a:xfrm>
              <a:off x="3780976" y="4557661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" name="pt108"/>
            <p:cNvSpPr/>
            <p:nvPr/>
          </p:nvSpPr>
          <p:spPr>
            <a:xfrm>
              <a:off x="4071205" y="4557661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" name="pt109"/>
            <p:cNvSpPr/>
            <p:nvPr/>
          </p:nvSpPr>
          <p:spPr>
            <a:xfrm>
              <a:off x="3200518" y="4039864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" name="pt110"/>
            <p:cNvSpPr/>
            <p:nvPr/>
          </p:nvSpPr>
          <p:spPr>
            <a:xfrm>
              <a:off x="4071205" y="3349469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" name="pt111"/>
            <p:cNvSpPr/>
            <p:nvPr/>
          </p:nvSpPr>
          <p:spPr>
            <a:xfrm>
              <a:off x="5087005" y="3867265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" name="pt112"/>
            <p:cNvSpPr/>
            <p:nvPr/>
          </p:nvSpPr>
          <p:spPr>
            <a:xfrm>
              <a:off x="4506548" y="5248056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" name="pt113"/>
            <p:cNvSpPr/>
            <p:nvPr/>
          </p:nvSpPr>
          <p:spPr>
            <a:xfrm>
              <a:off x="3490747" y="4039864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" name="pt114"/>
            <p:cNvSpPr/>
            <p:nvPr/>
          </p:nvSpPr>
          <p:spPr>
            <a:xfrm>
              <a:off x="3345633" y="4902858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" name="pt115"/>
            <p:cNvSpPr/>
            <p:nvPr/>
          </p:nvSpPr>
          <p:spPr>
            <a:xfrm>
              <a:off x="3345633" y="4730259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" name="pt116"/>
            <p:cNvSpPr/>
            <p:nvPr/>
          </p:nvSpPr>
          <p:spPr>
            <a:xfrm>
              <a:off x="4216319" y="4039864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" name="pt117"/>
            <p:cNvSpPr/>
            <p:nvPr/>
          </p:nvSpPr>
          <p:spPr>
            <a:xfrm>
              <a:off x="3780976" y="4730259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" name="pt118"/>
            <p:cNvSpPr/>
            <p:nvPr/>
          </p:nvSpPr>
          <p:spPr>
            <a:xfrm>
              <a:off x="2620061" y="5248056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" name="pt119"/>
            <p:cNvSpPr/>
            <p:nvPr/>
          </p:nvSpPr>
          <p:spPr>
            <a:xfrm>
              <a:off x="3490747" y="4557661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" name="pt120"/>
            <p:cNvSpPr/>
            <p:nvPr/>
          </p:nvSpPr>
          <p:spPr>
            <a:xfrm>
              <a:off x="3635861" y="4039864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" name="pt121"/>
            <p:cNvSpPr/>
            <p:nvPr/>
          </p:nvSpPr>
          <p:spPr>
            <a:xfrm>
              <a:off x="3635861" y="4212463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" name="pt122"/>
            <p:cNvSpPr/>
            <p:nvPr/>
          </p:nvSpPr>
          <p:spPr>
            <a:xfrm>
              <a:off x="4361433" y="4212463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" name="pt123"/>
            <p:cNvSpPr/>
            <p:nvPr/>
          </p:nvSpPr>
          <p:spPr>
            <a:xfrm>
              <a:off x="2765175" y="4902858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" name="pt124"/>
            <p:cNvSpPr/>
            <p:nvPr/>
          </p:nvSpPr>
          <p:spPr>
            <a:xfrm>
              <a:off x="3635861" y="4385062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" name="pt125"/>
            <p:cNvSpPr/>
            <p:nvPr/>
          </p:nvSpPr>
          <p:spPr>
            <a:xfrm>
              <a:off x="4506548" y="3522068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" name="pt126"/>
            <p:cNvSpPr/>
            <p:nvPr/>
          </p:nvSpPr>
          <p:spPr>
            <a:xfrm>
              <a:off x="3780976" y="455766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" name="pt127"/>
            <p:cNvSpPr/>
            <p:nvPr/>
          </p:nvSpPr>
          <p:spPr>
            <a:xfrm>
              <a:off x="5667463" y="4039864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" name="pt128"/>
            <p:cNvSpPr/>
            <p:nvPr/>
          </p:nvSpPr>
          <p:spPr>
            <a:xfrm>
              <a:off x="4506548" y="4212463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" name="pt129"/>
            <p:cNvSpPr/>
            <p:nvPr/>
          </p:nvSpPr>
          <p:spPr>
            <a:xfrm>
              <a:off x="4796776" y="4039864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" name="pt130"/>
            <p:cNvSpPr/>
            <p:nvPr/>
          </p:nvSpPr>
          <p:spPr>
            <a:xfrm>
              <a:off x="6393035" y="4039864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" name="pt131"/>
            <p:cNvSpPr/>
            <p:nvPr/>
          </p:nvSpPr>
          <p:spPr>
            <a:xfrm>
              <a:off x="2474946" y="4902858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" name="pt132"/>
            <p:cNvSpPr/>
            <p:nvPr/>
          </p:nvSpPr>
          <p:spPr>
            <a:xfrm>
              <a:off x="5957691" y="4212463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" name="pt133"/>
            <p:cNvSpPr/>
            <p:nvPr/>
          </p:nvSpPr>
          <p:spPr>
            <a:xfrm>
              <a:off x="5087005" y="4902858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" name="pt134"/>
            <p:cNvSpPr/>
            <p:nvPr/>
          </p:nvSpPr>
          <p:spPr>
            <a:xfrm>
              <a:off x="5812577" y="300427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" name="pt135"/>
            <p:cNvSpPr/>
            <p:nvPr/>
          </p:nvSpPr>
          <p:spPr>
            <a:xfrm>
              <a:off x="4796776" y="3694667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" name="pt136"/>
            <p:cNvSpPr/>
            <p:nvPr/>
          </p:nvSpPr>
          <p:spPr>
            <a:xfrm>
              <a:off x="4651662" y="455766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" name="pt137"/>
            <p:cNvSpPr/>
            <p:nvPr/>
          </p:nvSpPr>
          <p:spPr>
            <a:xfrm>
              <a:off x="5232120" y="4039864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" name="pt138"/>
            <p:cNvSpPr/>
            <p:nvPr/>
          </p:nvSpPr>
          <p:spPr>
            <a:xfrm>
              <a:off x="3635861" y="4902858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" name="pt139"/>
            <p:cNvSpPr/>
            <p:nvPr/>
          </p:nvSpPr>
          <p:spPr>
            <a:xfrm>
              <a:off x="3780976" y="4385062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" name="pt140"/>
            <p:cNvSpPr/>
            <p:nvPr/>
          </p:nvSpPr>
          <p:spPr>
            <a:xfrm>
              <a:off x="4651662" y="3694667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" name="pt141"/>
            <p:cNvSpPr/>
            <p:nvPr/>
          </p:nvSpPr>
          <p:spPr>
            <a:xfrm>
              <a:off x="4796776" y="4039864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" name="pt142"/>
            <p:cNvSpPr/>
            <p:nvPr/>
          </p:nvSpPr>
          <p:spPr>
            <a:xfrm>
              <a:off x="6538149" y="2659074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" name="pt143"/>
            <p:cNvSpPr/>
            <p:nvPr/>
          </p:nvSpPr>
          <p:spPr>
            <a:xfrm>
              <a:off x="6538149" y="4730259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" name="pt144"/>
            <p:cNvSpPr/>
            <p:nvPr/>
          </p:nvSpPr>
          <p:spPr>
            <a:xfrm>
              <a:off x="4071205" y="5420654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" name="pt145"/>
            <p:cNvSpPr/>
            <p:nvPr/>
          </p:nvSpPr>
          <p:spPr>
            <a:xfrm>
              <a:off x="5377234" y="3694667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" name="pt146"/>
            <p:cNvSpPr/>
            <p:nvPr/>
          </p:nvSpPr>
          <p:spPr>
            <a:xfrm>
              <a:off x="3490747" y="4385062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" name="pt147"/>
            <p:cNvSpPr/>
            <p:nvPr/>
          </p:nvSpPr>
          <p:spPr>
            <a:xfrm>
              <a:off x="6538149" y="4385062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" name="pt148"/>
            <p:cNvSpPr/>
            <p:nvPr/>
          </p:nvSpPr>
          <p:spPr>
            <a:xfrm>
              <a:off x="4506548" y="455766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" name="pt149"/>
            <p:cNvSpPr/>
            <p:nvPr/>
          </p:nvSpPr>
          <p:spPr>
            <a:xfrm>
              <a:off x="5087005" y="3522068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" name="pt150"/>
            <p:cNvSpPr/>
            <p:nvPr/>
          </p:nvSpPr>
          <p:spPr>
            <a:xfrm>
              <a:off x="5812577" y="3694667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" name="pt151"/>
            <p:cNvSpPr/>
            <p:nvPr/>
          </p:nvSpPr>
          <p:spPr>
            <a:xfrm>
              <a:off x="4361433" y="4385062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" name="pt152"/>
            <p:cNvSpPr/>
            <p:nvPr/>
          </p:nvSpPr>
          <p:spPr>
            <a:xfrm>
              <a:off x="4216319" y="4039864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" name="pt153"/>
            <p:cNvSpPr/>
            <p:nvPr/>
          </p:nvSpPr>
          <p:spPr>
            <a:xfrm>
              <a:off x="4651662" y="4385062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5" name="pt154"/>
            <p:cNvSpPr/>
            <p:nvPr/>
          </p:nvSpPr>
          <p:spPr>
            <a:xfrm>
              <a:off x="5812577" y="4039864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6" name="pt155"/>
            <p:cNvSpPr/>
            <p:nvPr/>
          </p:nvSpPr>
          <p:spPr>
            <a:xfrm>
              <a:off x="6102806" y="4385062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" name="pt156"/>
            <p:cNvSpPr/>
            <p:nvPr/>
          </p:nvSpPr>
          <p:spPr>
            <a:xfrm>
              <a:off x="6828378" y="2659074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" name="pt157"/>
            <p:cNvSpPr/>
            <p:nvPr/>
          </p:nvSpPr>
          <p:spPr>
            <a:xfrm>
              <a:off x="4651662" y="4385062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" name="pt158"/>
            <p:cNvSpPr/>
            <p:nvPr/>
          </p:nvSpPr>
          <p:spPr>
            <a:xfrm>
              <a:off x="4506548" y="4385062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" name="pt159"/>
            <p:cNvSpPr/>
            <p:nvPr/>
          </p:nvSpPr>
          <p:spPr>
            <a:xfrm>
              <a:off x="4216319" y="4730259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" name="pt160"/>
            <p:cNvSpPr/>
            <p:nvPr/>
          </p:nvSpPr>
          <p:spPr>
            <a:xfrm>
              <a:off x="6538149" y="4039864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2" name="pt161"/>
            <p:cNvSpPr/>
            <p:nvPr/>
          </p:nvSpPr>
          <p:spPr>
            <a:xfrm>
              <a:off x="4506548" y="3349469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3" name="pt162"/>
            <p:cNvSpPr/>
            <p:nvPr/>
          </p:nvSpPr>
          <p:spPr>
            <a:xfrm>
              <a:off x="4651662" y="3867265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4" name="pt163"/>
            <p:cNvSpPr/>
            <p:nvPr/>
          </p:nvSpPr>
          <p:spPr>
            <a:xfrm>
              <a:off x="4071205" y="4039864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5" name="pt164"/>
            <p:cNvSpPr/>
            <p:nvPr/>
          </p:nvSpPr>
          <p:spPr>
            <a:xfrm>
              <a:off x="5377234" y="3867265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6" name="pt165"/>
            <p:cNvSpPr/>
            <p:nvPr/>
          </p:nvSpPr>
          <p:spPr>
            <a:xfrm>
              <a:off x="5087005" y="3867265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7" name="pt166"/>
            <p:cNvSpPr/>
            <p:nvPr/>
          </p:nvSpPr>
          <p:spPr>
            <a:xfrm>
              <a:off x="5377234" y="3867265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8" name="pt167"/>
            <p:cNvSpPr/>
            <p:nvPr/>
          </p:nvSpPr>
          <p:spPr>
            <a:xfrm>
              <a:off x="3780976" y="455766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9" name="pt168"/>
            <p:cNvSpPr/>
            <p:nvPr/>
          </p:nvSpPr>
          <p:spPr>
            <a:xfrm>
              <a:off x="5232120" y="3694667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0" name="pt169"/>
            <p:cNvSpPr/>
            <p:nvPr/>
          </p:nvSpPr>
          <p:spPr>
            <a:xfrm>
              <a:off x="5087005" y="3522068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1" name="pt170"/>
            <p:cNvSpPr/>
            <p:nvPr/>
          </p:nvSpPr>
          <p:spPr>
            <a:xfrm>
              <a:off x="5087005" y="4039864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2" name="pt171"/>
            <p:cNvSpPr/>
            <p:nvPr/>
          </p:nvSpPr>
          <p:spPr>
            <a:xfrm>
              <a:off x="4506548" y="4902858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" name="pt172"/>
            <p:cNvSpPr/>
            <p:nvPr/>
          </p:nvSpPr>
          <p:spPr>
            <a:xfrm>
              <a:off x="4796776" y="4039864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4" name="pt173"/>
            <p:cNvSpPr/>
            <p:nvPr/>
          </p:nvSpPr>
          <p:spPr>
            <a:xfrm>
              <a:off x="4361433" y="3349469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5" name="pt174"/>
            <p:cNvSpPr/>
            <p:nvPr/>
          </p:nvSpPr>
          <p:spPr>
            <a:xfrm>
              <a:off x="3926090" y="4039864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6" name="tx175"/>
            <p:cNvSpPr/>
            <p:nvPr/>
          </p:nvSpPr>
          <p:spPr>
            <a:xfrm>
              <a:off x="1149888" y="5750214"/>
              <a:ext cx="155361" cy="8054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2.0</a:t>
              </a:r>
            </a:p>
          </p:txBody>
        </p:sp>
        <p:sp>
          <p:nvSpPr>
            <p:cNvPr id="177" name="tx176"/>
            <p:cNvSpPr/>
            <p:nvPr/>
          </p:nvSpPr>
          <p:spPr>
            <a:xfrm>
              <a:off x="1149888" y="4887384"/>
              <a:ext cx="155361" cy="8038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2.5</a:t>
              </a:r>
            </a:p>
          </p:txBody>
        </p:sp>
        <p:sp>
          <p:nvSpPr>
            <p:cNvPr id="178" name="tx177"/>
            <p:cNvSpPr/>
            <p:nvPr/>
          </p:nvSpPr>
          <p:spPr>
            <a:xfrm>
              <a:off x="1149888" y="4024390"/>
              <a:ext cx="155361" cy="8038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3.0</a:t>
              </a:r>
            </a:p>
          </p:txBody>
        </p:sp>
        <p:sp>
          <p:nvSpPr>
            <p:cNvPr id="179" name="tx178"/>
            <p:cNvSpPr/>
            <p:nvPr/>
          </p:nvSpPr>
          <p:spPr>
            <a:xfrm>
              <a:off x="1149888" y="3161396"/>
              <a:ext cx="155361" cy="8038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3.5</a:t>
              </a:r>
            </a:p>
          </p:txBody>
        </p:sp>
        <p:sp>
          <p:nvSpPr>
            <p:cNvPr id="180" name="tx179"/>
            <p:cNvSpPr/>
            <p:nvPr/>
          </p:nvSpPr>
          <p:spPr>
            <a:xfrm>
              <a:off x="1149888" y="2298293"/>
              <a:ext cx="155361" cy="80491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4.0</a:t>
              </a:r>
            </a:p>
          </p:txBody>
        </p:sp>
        <p:sp>
          <p:nvSpPr>
            <p:cNvPr id="181" name="tx180"/>
            <p:cNvSpPr/>
            <p:nvPr/>
          </p:nvSpPr>
          <p:spPr>
            <a:xfrm>
              <a:off x="1149888" y="1435463"/>
              <a:ext cx="155361" cy="8032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4.5</a:t>
              </a:r>
            </a:p>
          </p:txBody>
        </p:sp>
        <p:sp>
          <p:nvSpPr>
            <p:cNvPr id="182" name="pl181"/>
            <p:cNvSpPr/>
            <p:nvPr/>
          </p:nvSpPr>
          <p:spPr>
            <a:xfrm>
              <a:off x="1333086" y="5790678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3" name="pl182"/>
            <p:cNvSpPr/>
            <p:nvPr/>
          </p:nvSpPr>
          <p:spPr>
            <a:xfrm>
              <a:off x="1333086" y="4927684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" name="pl183"/>
            <p:cNvSpPr/>
            <p:nvPr/>
          </p:nvSpPr>
          <p:spPr>
            <a:xfrm>
              <a:off x="1333086" y="4064690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5" name="pl184"/>
            <p:cNvSpPr/>
            <p:nvPr/>
          </p:nvSpPr>
          <p:spPr>
            <a:xfrm>
              <a:off x="1333086" y="3201696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6" name="pl185"/>
            <p:cNvSpPr/>
            <p:nvPr/>
          </p:nvSpPr>
          <p:spPr>
            <a:xfrm>
              <a:off x="1333086" y="2338702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7" name="pl186"/>
            <p:cNvSpPr/>
            <p:nvPr/>
          </p:nvSpPr>
          <p:spPr>
            <a:xfrm>
              <a:off x="1333086" y="1475708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8" name="pl187"/>
            <p:cNvSpPr/>
            <p:nvPr/>
          </p:nvSpPr>
          <p:spPr>
            <a:xfrm>
              <a:off x="2644887" y="5997796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9" name="pl188"/>
            <p:cNvSpPr/>
            <p:nvPr/>
          </p:nvSpPr>
          <p:spPr>
            <a:xfrm>
              <a:off x="4096030" y="5997796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0" name="pl189"/>
            <p:cNvSpPr/>
            <p:nvPr/>
          </p:nvSpPr>
          <p:spPr>
            <a:xfrm>
              <a:off x="5547174" y="5997796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1" name="pl190"/>
            <p:cNvSpPr/>
            <p:nvPr/>
          </p:nvSpPr>
          <p:spPr>
            <a:xfrm>
              <a:off x="6998318" y="5997796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2" name="tx191"/>
            <p:cNvSpPr/>
            <p:nvPr/>
          </p:nvSpPr>
          <p:spPr>
            <a:xfrm>
              <a:off x="2613809" y="6061791"/>
              <a:ext cx="62155" cy="7879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5</a:t>
              </a:r>
            </a:p>
          </p:txBody>
        </p:sp>
        <p:sp>
          <p:nvSpPr>
            <p:cNvPr id="193" name="tx192"/>
            <p:cNvSpPr/>
            <p:nvPr/>
          </p:nvSpPr>
          <p:spPr>
            <a:xfrm>
              <a:off x="4064953" y="6060099"/>
              <a:ext cx="62155" cy="80491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6</a:t>
              </a:r>
            </a:p>
          </p:txBody>
        </p:sp>
        <p:sp>
          <p:nvSpPr>
            <p:cNvPr id="194" name="tx193"/>
            <p:cNvSpPr/>
            <p:nvPr/>
          </p:nvSpPr>
          <p:spPr>
            <a:xfrm>
              <a:off x="5516096" y="6063755"/>
              <a:ext cx="62155" cy="7683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7</a:t>
              </a:r>
            </a:p>
          </p:txBody>
        </p:sp>
        <p:sp>
          <p:nvSpPr>
            <p:cNvPr id="195" name="tx194"/>
            <p:cNvSpPr/>
            <p:nvPr/>
          </p:nvSpPr>
          <p:spPr>
            <a:xfrm>
              <a:off x="6967240" y="6059990"/>
              <a:ext cx="62155" cy="80600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Helvetica"/>
                  <a:cs typeface="Helvetica"/>
                </a:rPr>
                <a:t>8</a:t>
              </a:r>
            </a:p>
          </p:txBody>
        </p:sp>
        <p:sp>
          <p:nvSpPr>
            <p:cNvPr id="196" name="tx195"/>
            <p:cNvSpPr/>
            <p:nvPr/>
          </p:nvSpPr>
          <p:spPr>
            <a:xfrm>
              <a:off x="3829446" y="6166476"/>
              <a:ext cx="823397" cy="13383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1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1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Sepal.Length</a:t>
              </a:r>
            </a:p>
          </p:txBody>
        </p:sp>
        <p:sp>
          <p:nvSpPr>
            <p:cNvPr id="197" name="tx196"/>
            <p:cNvSpPr/>
            <p:nvPr/>
          </p:nvSpPr>
          <p:spPr>
            <a:xfrm rot="-5400000">
              <a:off x="641560" y="3653462"/>
              <a:ext cx="753206" cy="132060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1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1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Sepal.Width</a:t>
              </a:r>
            </a:p>
          </p:txBody>
        </p:sp>
        <p:sp>
          <p:nvSpPr>
            <p:cNvPr id="198" name="rc197"/>
            <p:cNvSpPr/>
            <p:nvPr/>
          </p:nvSpPr>
          <p:spPr>
            <a:xfrm>
              <a:off x="7253588" y="3220372"/>
              <a:ext cx="906422" cy="99824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</p:spPr>
          <p:txBody>
            <a:bodyPr/>
            <a:lstStyle/>
            <a:p/>
          </p:txBody>
        </p:sp>
        <p:sp>
          <p:nvSpPr>
            <p:cNvPr id="199" name="tx198"/>
            <p:cNvSpPr/>
            <p:nvPr/>
          </p:nvSpPr>
          <p:spPr>
            <a:xfrm>
              <a:off x="7323177" y="3273556"/>
              <a:ext cx="496999" cy="132060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1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10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Species</a:t>
              </a:r>
            </a:p>
          </p:txBody>
        </p:sp>
        <p:sp>
          <p:nvSpPr>
            <p:cNvPr id="200" name="rc199"/>
            <p:cNvSpPr/>
            <p:nvPr/>
          </p:nvSpPr>
          <p:spPr>
            <a:xfrm>
              <a:off x="7323177" y="3490656"/>
              <a:ext cx="219455" cy="219456"/>
            </a:xfrm>
            <a:prstGeom prst="rect">
              <a:avLst/>
            </a:prstGeom>
            <a:solidFill>
              <a:srgbClr val="F2F2F2">
                <a:alpha val="100000"/>
              </a:srgbClr>
            </a:solidFill>
          </p:spPr>
          <p:txBody>
            <a:bodyPr/>
            <a:lstStyle/>
            <a:p/>
          </p:txBody>
        </p:sp>
        <p:sp>
          <p:nvSpPr>
            <p:cNvPr id="201" name="pt200"/>
            <p:cNvSpPr/>
            <p:nvPr/>
          </p:nvSpPr>
          <p:spPr>
            <a:xfrm>
              <a:off x="7408079" y="3575558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2" name="rc201"/>
            <p:cNvSpPr/>
            <p:nvPr/>
          </p:nvSpPr>
          <p:spPr>
            <a:xfrm>
              <a:off x="7323177" y="3710112"/>
              <a:ext cx="219455" cy="219456"/>
            </a:xfrm>
            <a:prstGeom prst="rect">
              <a:avLst/>
            </a:prstGeom>
            <a:solidFill>
              <a:srgbClr val="F2F2F2">
                <a:alpha val="100000"/>
              </a:srgbClr>
            </a:solidFill>
          </p:spPr>
          <p:txBody>
            <a:bodyPr/>
            <a:lstStyle/>
            <a:p/>
          </p:txBody>
        </p:sp>
        <p:sp>
          <p:nvSpPr>
            <p:cNvPr id="203" name="pt202"/>
            <p:cNvSpPr/>
            <p:nvPr/>
          </p:nvSpPr>
          <p:spPr>
            <a:xfrm>
              <a:off x="7408079" y="3795014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4" name="rc203"/>
            <p:cNvSpPr/>
            <p:nvPr/>
          </p:nvSpPr>
          <p:spPr>
            <a:xfrm>
              <a:off x="7323177" y="3929568"/>
              <a:ext cx="219455" cy="219456"/>
            </a:xfrm>
            <a:prstGeom prst="rect">
              <a:avLst/>
            </a:prstGeom>
            <a:solidFill>
              <a:srgbClr val="F2F2F2">
                <a:alpha val="100000"/>
              </a:srgbClr>
            </a:solidFill>
          </p:spPr>
          <p:txBody>
            <a:bodyPr/>
            <a:lstStyle/>
            <a:p/>
          </p:txBody>
        </p:sp>
        <p:sp>
          <p:nvSpPr>
            <p:cNvPr id="205" name="pt204"/>
            <p:cNvSpPr/>
            <p:nvPr/>
          </p:nvSpPr>
          <p:spPr>
            <a:xfrm>
              <a:off x="7408079" y="4014470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6" name="tx205"/>
            <p:cNvSpPr/>
            <p:nvPr/>
          </p:nvSpPr>
          <p:spPr>
            <a:xfrm>
              <a:off x="7612222" y="3563467"/>
              <a:ext cx="329277" cy="76998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setosa</a:t>
              </a:r>
            </a:p>
          </p:txBody>
        </p:sp>
        <p:sp>
          <p:nvSpPr>
            <p:cNvPr id="207" name="tx206"/>
            <p:cNvSpPr/>
            <p:nvPr/>
          </p:nvSpPr>
          <p:spPr>
            <a:xfrm>
              <a:off x="7612222" y="3777520"/>
              <a:ext cx="478199" cy="82401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versicolor</a:t>
              </a:r>
            </a:p>
          </p:txBody>
        </p:sp>
        <p:sp>
          <p:nvSpPr>
            <p:cNvPr id="208" name="tx207"/>
            <p:cNvSpPr/>
            <p:nvPr/>
          </p:nvSpPr>
          <p:spPr>
            <a:xfrm>
              <a:off x="7612222" y="3974493"/>
              <a:ext cx="409932" cy="104884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000000">
                      <a:alpha val="100000"/>
                    </a:srgbClr>
                  </a:solidFill>
                  <a:latin typeface="Helvetica"/>
                  <a:cs typeface="Helvetica"/>
                </a:rPr>
                <a:t>virginica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/>
              <a:t>Regression Analysis</a:t>
            </a:r>
          </a:p>
        </p:txBody>
      </p:sp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3" name=""/>
          <p:cNvGraphicFramePr>
            <a:graphicFrameLocks noGrp="true"/>
          </p:cNvGraphicFramePr>
          <p:nvPr/>
        </p:nvGraphicFramePr>
        <p:xfrm rot="0">
          <a:off x="914400" y="1371600"/>
          <a:ext cx="3657600" cy="2743200"/>
        </p:xfrm>
        <a:graphic>
          <a:graphicData uri="http://schemas.openxmlformats.org/drawingml/2006/table">
            <a:tbl>
              <a:tblPr/>
              <a:tblGrid>
                <a:gridCol w="91440"/>
                <a:gridCol w="7887969"/>
              </a:tblGrid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fit=lm(mpg~wt*hp,data=mtcars)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summary(fit)          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                      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Call:                 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lm(formula = mpg ~ wt * hp, data = mtcars)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                      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Residuals:            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    Min      1Q  Median      3Q     Max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-3.0632 -1.6491 -0.7362  1.4211  4.5513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                      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Coefficients:         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            Estimate Std. Error t value Pr(&gt;|t|)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(Intercept) 49.80842    3.60516  13.816 5.01e-14 ***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wt          -8.21662    1.26971  -6.471 5.20e-07 ***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hp          -0.12010    0.02470  -4.863 4.04e-05 ***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wt:hp        0.02785    0.00742   3.753 0.000811 ***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---                   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Signif. codes:  0 ‘***’ 0.001 ‘**’ 0.01 ‘*’ 0.05 ‘.’ 0.1 ‘ ’ 1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                      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Residual standard error: 2.153 on 28 degrees of freedom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Multiple R-squared:  0.8848,	Adjusted R-squared:  0.8724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F-statistic: 71.66 on 3 and 28 DF,  p-value: 2.981e-13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                      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                      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/>
              <a:t>Summary</a:t>
            </a:r>
          </a:p>
        </p:txBody>
      </p:sp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3" name=""/>
          <p:cNvGraphicFramePr>
            <a:graphicFrameLocks noGrp="true"/>
          </p:cNvGraphicFramePr>
          <p:nvPr/>
        </p:nvGraphicFramePr>
        <p:xfrm rot="0">
          <a:off x="914400" y="1371600"/>
          <a:ext cx="3657600" cy="2743200"/>
        </p:xfrm>
        <a:graphic>
          <a:graphicData uri="http://schemas.openxmlformats.org/drawingml/2006/table">
            <a:tbl>
              <a:tblPr/>
              <a:tblGrid>
                <a:gridCol w="91440"/>
                <a:gridCol w="7804135"/>
              </a:tblGrid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summary(mtcars)       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      mpg             cyl             disp             hp             drat             wt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             qsec             vs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 Min.   :10.40   Min.   :4.000   Min.   : 71.1   Min.   : 52.0   Min.   :2.760   Min.   :1.5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   13   Min.   :14.50   Min.   :0.0000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 1st Qu.:15.43   1st Qu.:4.000   1st Qu.:120.8   1st Qu.: 96.5   1st Qu.:3.080   1st Qu.:2.5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   81   1st Qu.:16.89   1st Qu.:0.0000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 Median :19.20   Median :6.000   Median :196.3   Median :123.0   Median :3.695   Median :3.3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   25   Median :17.71   Median :0.0000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 Mean   :20.09   Mean   :6.188   Mean   :230.7   Mean   :146.7   Mean   :3.597   Mean   :3.2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   17   Mean   :17.85   Mean   :0.4375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 3rd Qu.:22.80   3rd Qu.:8.000   3rd Qu.:326.0   3rd Qu.:180.0   3rd Qu.:3.920   3rd Qu.:3.6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   10   3rd Qu.:18.90   3rd Qu.:1.0000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 Max.   :33.90   Max.   :8.000   Max.   :472.0   Max.   :335.0   Max.   :4.930   Max.   :5.4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   24   Max.   :22.90   Max.   :1.0000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       am              gear            carb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 Min.   :0.0000   Min.   :3.000   Min.   :1.000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 1st Qu.:0.0000   1st Qu.:3.000   1st Qu.:2.000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 Median :0.0000   Median :4.000   Median :2.000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 Mean   :0.4062   Mean   :3.688   Mean   :2.812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 3rd Qu.:1.0000   3rd Qu.:4.000   3rd Qu.:4.000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 Max.   :1.0000   Max.   :5.000   Max.   :8.000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Helvetica"/>
                          <a:cs typeface="Helvetica"/>
                          <a:ea typeface="Helvetica"/>
                          <a:sym typeface="Helvetica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  <a:ea typeface="Monaco"/>
                          <a:sym typeface="Monaco"/>
                        </a:rPr>
                        <a:t>                                                                                           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/>
              <a:t>Text</a:t>
            </a:r>
          </a:p>
        </p:txBody>
      </p:sp>
      <p:sp xmlns:a="http://schemas.openxmlformats.org/drawingml/2006/main" xmlns:r="http://schemas.openxmlformats.org/officeDocument/2006/relationships" xmlns:p="http://schemas.openxmlformats.org/presentationml/2006/main"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/>
              <a:t>This document is an example of reproducible research using rrtable package. 
The home page of this project is github.com/cardiomoon/rrtable.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Présentation à l'écran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mitype="http://purl.org/dc/dcmitype/" xmlns:dcterms="http://purl.org/dc/terms/" xmlns:xsi="http://www.w3.org/2001/XMLSchema-instance">
  <dc:title/>
  <dc:subject/>
  <dc:creator/>
  <cp:keywords/>
  <dc:description/>
  <cp:lastModifiedBy>cardiomoon</cp:lastModifiedBy>
  <cp:revision>3</cp:revision>
  <dcterms:created xsi:type="dcterms:W3CDTF">2017-02-13T16:18:36Z</dcterms:created>
  <dcterms:modified xsi:type="dcterms:W3CDTF">2021-11-17T09:51:11Z</dcterms:modified>
  <cp:category/>
</cp:coreProperties>
</file>